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93" r:id="rId7"/>
    <p:sldId id="261" r:id="rId8"/>
    <p:sldId id="262" r:id="rId9"/>
    <p:sldId id="269" r:id="rId10"/>
    <p:sldId id="270" r:id="rId11"/>
    <p:sldId id="271" r:id="rId12"/>
    <p:sldId id="272" r:id="rId13"/>
    <p:sldId id="273" r:id="rId14"/>
    <p:sldId id="263" r:id="rId15"/>
    <p:sldId id="284" r:id="rId16"/>
    <p:sldId id="264" r:id="rId17"/>
    <p:sldId id="266" r:id="rId18"/>
    <p:sldId id="265" r:id="rId19"/>
    <p:sldId id="267" r:id="rId20"/>
    <p:sldId id="268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4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18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9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1304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0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4389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80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08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9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4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5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63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4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9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3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38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92209D-B607-46C3-8560-07AF7229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74638-CF15-4908-BC4B-4908744D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3479799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2479AD-AA13-4096-9AE1-993ECB4A0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967417"/>
            <a:ext cx="3315967" cy="394325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Rabbit Nutrition </a:t>
            </a:r>
            <a:endParaRPr lang="aa-ET" b="1" dirty="0">
              <a:solidFill>
                <a:srgbClr val="FE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4053016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Graphic 6" descr="Rabbit">
            <a:extLst>
              <a:ext uri="{FF2B5EF4-FFF2-40B4-BE49-F238E27FC236}">
                <a16:creationId xmlns:a16="http://schemas.microsoft.com/office/drawing/2014/main" id="{838E864D-F533-423F-B094-002C8F7E8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90995" y="1317462"/>
            <a:ext cx="4230377" cy="4230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074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EC858-4AB4-4DA0-A76B-E78E5F285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06333"/>
            <a:ext cx="7162800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Nutritional Value Of Soft Faeces</a:t>
            </a:r>
            <a:endParaRPr lang="aa-ET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2D488-CB7B-426A-B5D2-B3FC6111F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2277" y="1905000"/>
            <a:ext cx="7315200" cy="39624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contains greater proportions of protein, minerals and vitamins than hard faeces.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protein represents from 15 to 22 % of the total protein intake.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high in essential amino acids (lysine, threonine and sulphus amino acids).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Microbial activity is responsible for high content of K &amp; B vitamins in soft faeces. </a:t>
            </a:r>
            <a:endParaRPr lang="aa-ET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453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37D17-88DB-40EB-B2BA-59AACCC22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07" y="533400"/>
            <a:ext cx="6781800" cy="1219200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Cecal Digestion Of Fiber </a:t>
            </a:r>
            <a:endParaRPr lang="aa-ET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B4337-FE1A-4644-A992-79D94B94E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133600"/>
            <a:ext cx="7200215" cy="3777622"/>
          </a:xfrm>
        </p:spPr>
        <p:txBody>
          <a:bodyPr/>
          <a:lstStyle/>
          <a:p>
            <a:pPr marL="0" indent="0">
              <a:buNone/>
            </a:pPr>
            <a:r>
              <a:rPr lang="en-US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Microbial Activity:-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Fiber is digested depend on its hydrolysis and fermentation by the digestive microbiota which secrete enzymes.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Greater enzymatic activity for degrading pectin and hemicellulose than for degrading cellulose.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643519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C0AC9-0655-4A4D-A12B-B55177911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1" y="1143000"/>
            <a:ext cx="6934200" cy="4800600"/>
          </a:xfrm>
        </p:spPr>
        <p:txBody>
          <a:bodyPr/>
          <a:lstStyle/>
          <a:p>
            <a:pPr marL="0" indent="0">
              <a:buNone/>
            </a:pPr>
            <a:r>
              <a:rPr lang="en-US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Fermentation:-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VFAs are the main products of carbohydrate microbial fermentation.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VFAs are rapidly absorbed in hindgut and provide energy.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VFAs profile, predominance of acetate then butyrate and then propionate.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363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A619B-06F8-4604-B24F-F7BA21BED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197289"/>
            <a:ext cx="7010400" cy="44634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Cecal pH:-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Cecal pH gives an estimation of the extent of the fermentation.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decreases with inclusion of ingredients such as sugar beet pulp and soy hull.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increases with cereal straw.</a:t>
            </a:r>
            <a:endParaRPr lang="aa-ET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203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A0209-029B-4E6E-BB85-F5F687C69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4601" y="306333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Kit Feeding </a:t>
            </a:r>
            <a:endParaRPr lang="aa-ET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F967-DA2B-4822-A20F-545203B8B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587222"/>
            <a:ext cx="7010400" cy="4661177"/>
          </a:xfrm>
        </p:spPr>
        <p:txBody>
          <a:bodyPr>
            <a:no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Females give birth to naked and blind young in a nest after 31-33 days of gestation.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Nipple searching behavior is controlled by pheromonal signal.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Rabbit suckles their litter for 3-5 min once a day or twice a day.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birth to 3 weeks, kits drink large amount of milk during a once daily nursing, this about from 15 to 25 % of BW.</a:t>
            </a:r>
          </a:p>
        </p:txBody>
      </p:sp>
    </p:spTree>
    <p:extLst>
      <p:ext uri="{BB962C8B-B14F-4D97-AF65-F5344CB8AC3E}">
        <p14:creationId xmlns:p14="http://schemas.microsoft.com/office/powerpoint/2010/main" val="3166740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B3982-6648-4F62-B8F3-EDEC2DC05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1590" y="3810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Solid Feed Intake</a:t>
            </a:r>
            <a:endParaRPr lang="aa-ET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0D9B0-A892-46E9-95A6-3048ED233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5799" y="1752600"/>
            <a:ext cx="7162799" cy="42672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16-18 days, kits begin to eat solid food and decrease milk intake.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solid food intake increases from 25 days to reach 40-50 gm/day by 35 days.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3 to 7 weeks, the caecum is filled by digesta and microbiota.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intake of soft feces increase until 2 months of age and then steady.</a:t>
            </a:r>
            <a:endParaRPr lang="aa-ET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371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E1BBC-8C8E-46E0-AF16-B5CD8437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810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Young Doe Feeding</a:t>
            </a:r>
            <a:endParaRPr lang="aa-ET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71CFB-8B9E-45DE-BAA1-52A6BD759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828800"/>
            <a:ext cx="7543800" cy="411480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Weaning at 3-4 weeks age.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weaning to 11-12 weeks, feeding like rabbits kept for meat production.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puberty to first mating (16-18 weeks), feeding permit correct morphologic and reproductive development and avoid over fattening.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17 weeks, breeding rabbits given ad libitum access to diet.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733902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1174F-C56D-41C3-A1D4-B64105B34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295400"/>
            <a:ext cx="7238999" cy="4615822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young doe, feeding restriction may reduce voluntary feed intake in the following pregnancy and lactation and increase the risk of a negative energy balance.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administration of high fiber, low energy diets to young females before the first mating increase voluntary intake during growth and pregnancy.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5801804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9A38E-129A-4346-B278-02F7D253C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000" y="368912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Restricted Feeding </a:t>
            </a:r>
            <a:endParaRPr lang="aa-ET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FD8D6-2B05-44D6-BD17-8E69188EA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886243"/>
            <a:ext cx="7010400" cy="3962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mating, 80-90 % feeding restriction may be applied to young does to obtain target weight at insemination.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4-7 days before the first insemination, flushing with lactation diet given to avoid a reduction in sexual receptivity.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Feed restriction continue in the first part of pregnancy.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libitum feeding with lactation diet is recommended during the last 2 weeks of pregnancy.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5595629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F57AA-E770-4981-9D05-8089B7600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81000"/>
            <a:ext cx="6817799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Reproducing Doe Feeding </a:t>
            </a:r>
            <a:endParaRPr lang="aa-ET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C254-9EE7-41EB-85EC-C1775F4D7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7391399" cy="4572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early pregnancy, increasing dietary DE concentration usually reduce DM intake.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last week of pregnancy, voluntary feed intake is limited by physical intake capacity.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lactation, feeding high digestible diets increases DE intake.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higher dietary energy supply determines an increase of milk production, impairing effect on body condition.</a:t>
            </a:r>
            <a:endParaRPr lang="aa-ET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727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F51CE-E40A-47DB-A5B8-519BB95C2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1" y="685800"/>
            <a:ext cx="7162799" cy="128089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Digestive System Of Rabbit </a:t>
            </a:r>
            <a:endParaRPr lang="aa-ET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2F9F0-4758-4135-9DBE-604585B9E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32693"/>
            <a:ext cx="7467600" cy="4419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digestive system of rabbit is adapted to an herbivorous diet.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caecum and colon have relative importance when compared with other species.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teeth to an enlarged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caeco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-colic segment with active microbiota.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Separation of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caecal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digesta particles allowing for cecotrophy.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8104230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1EF28-A20E-4013-993D-13FB902AA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2415" y="306333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Energy Metabolism </a:t>
            </a:r>
            <a:endParaRPr lang="aa-ET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FA342-5662-4428-B6C6-927781A45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559088"/>
            <a:ext cx="7162799" cy="43110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 Influence Energy Metabolism:-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Body size.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Breed.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Environment(temperature, humidity and air speed).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Productive functions (maintenance, growth and lactation).</a:t>
            </a:r>
            <a:endParaRPr lang="aa-ET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4704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7EE6F-E793-41AD-9D6E-3B4BD5F4A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306333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Energy Requirement</a:t>
            </a:r>
            <a:endParaRPr lang="aa-ET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23FA3-C535-490E-8A7E-C499DD3BA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676400"/>
            <a:ext cx="7391401" cy="423482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Appetite in rabbits is regulated by a chemostatic mechanism.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Growing rabbits naturally consume sufficient feed to meet their energy requirement.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Reproducing does have high energy requirement for pregnancy and lactation that are not covered by an adequate voluntary intake.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Voluntary energy intake is proportional to metabolic live weight (LW0.75).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2500950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134C2-7A08-4C52-8B0A-221106DCE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685800"/>
            <a:ext cx="7162800" cy="12192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Energy Requirement For Growth:-</a:t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a-ET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DAA02-312F-4C8E-8589-2725EAE1A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905000"/>
            <a:ext cx="7162800" cy="3777622"/>
          </a:xfrm>
        </p:spPr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Maximum average daily growth is achieved when dietary DE concentration is about 10-10.5 MJ/kg.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increase in this level affects body gain composition and the partition of energy retained as protein and fat.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5388494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C2CFC-A59B-4E8C-8EAF-343E714B0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19100"/>
            <a:ext cx="7315200" cy="12954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Energy requirement for pregnancy</a:t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a-ET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94808-2EA9-4058-B0B7-5356645CB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905000"/>
            <a:ext cx="7239000" cy="38862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early and mid gestation (0-21 days):-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LW increases similarly to that of non pregnant does.</a:t>
            </a:r>
          </a:p>
          <a:p>
            <a:pPr marL="0" indent="0" algn="just">
              <a:buNone/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late pregnancy (21-30 days):-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Protein and fat losses and transfer of energy to the rapidly growing fetuses.</a:t>
            </a:r>
          </a:p>
          <a:p>
            <a:pPr marL="0" indent="0" algn="just">
              <a:buNone/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pregnant does:-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 to gain weight and retain body energy.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9198301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E364E-B6CF-4C7B-832E-7A7BF9252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5334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Protein Requirements</a:t>
            </a:r>
            <a:endParaRPr lang="aa-ET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6E9C8-BDD2-4726-98FE-BE998E41F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814290"/>
            <a:ext cx="6591985" cy="4096932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Crude protein (CP) and apparent digestible protein (DP) are the most used units.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Rabbit have specific amino acid requirements.</a:t>
            </a:r>
          </a:p>
          <a:p>
            <a:pPr marL="0" indent="0" algn="just">
              <a:buNone/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Protein requirements:-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birth   12%.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weaning (35 days)   17%.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10-12 weeks    20%.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863195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7E6A4-6DE0-43B7-8DA2-94460619C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143000"/>
            <a:ext cx="7086599" cy="4768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Pregnancy and lactation protein req:-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In the early gestation </a:t>
            </a:r>
            <a:r>
              <a:rPr lang="en-US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(0-21 days):-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Rabbit does retain protein in their body.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Late period of pregnancy </a:t>
            </a:r>
            <a:r>
              <a:rPr lang="en-US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(21-30 days):-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transfer some protein from body to the rapidly growing fetus.</a:t>
            </a:r>
            <a:endParaRPr lang="aa-ET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2892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03231-AD31-40DF-8D79-0C87E1866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4572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Amino Acid Requirements</a:t>
            </a:r>
            <a:endParaRPr lang="aa-ET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A40C9-5FCA-43E2-A4AC-68BC5C2FB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671" y="1738090"/>
            <a:ext cx="7162800" cy="4642338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Amino acid supply through cecotrophy is adequate to cover requirements.</a:t>
            </a:r>
          </a:p>
          <a:p>
            <a:pPr marL="0" indent="0" algn="just">
              <a:buNone/>
            </a:pP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lactating does, the contribution of cecotrophy are:-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Sulphur amino acid   17 %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Lysine  18 %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Threonine  21 %</a:t>
            </a:r>
          </a:p>
          <a:p>
            <a:pPr marL="0" indent="0" algn="just">
              <a:buNone/>
            </a:pP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most limiting essential amino acids in rabbits are:-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Methionine.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Lysine.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Threonine.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8769421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382D9-862F-46DA-A469-82E0D4AC5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06333"/>
            <a:ext cx="6589199" cy="1280890"/>
          </a:xfrm>
        </p:spPr>
        <p:txBody>
          <a:bodyPr/>
          <a:lstStyle/>
          <a:p>
            <a:pPr algn="ctr"/>
            <a:r>
              <a:rPr 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Minerals</a:t>
            </a:r>
            <a:endParaRPr lang="aa-ET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667FD-9DD6-4FA4-AC90-BF14EB26A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828800"/>
            <a:ext cx="7238999" cy="4267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Rabbit meat is:-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poor in sodium.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Rich in potassium and phosphorus.</a:t>
            </a:r>
          </a:p>
          <a:p>
            <a:pPr marL="0" indent="0" algn="just">
              <a:buNone/>
            </a:pP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Rabbit milk is:-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in ash especially in ( Ca, P and Na)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: p   12:1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Rabbit milk contain protein and fat four times more than that present in cow milk.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5354723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8E3B6-FA6C-4F44-AF68-DD2EFC6A8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06333"/>
            <a:ext cx="6589199" cy="1280890"/>
          </a:xfrm>
        </p:spPr>
        <p:txBody>
          <a:bodyPr/>
          <a:lstStyle/>
          <a:p>
            <a:pPr algn="ctr"/>
            <a:r>
              <a:rPr 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Vitamins</a:t>
            </a:r>
            <a:endParaRPr lang="aa-ET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A9831-21EC-41B0-B3A5-51DE7DC0A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1" y="1752600"/>
            <a:ext cx="6934200" cy="4267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 soluble vitamins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absorbed with dietary lipid.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Stored in the body (liver and fat tissue).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Excreted in faeces via the bile.</a:t>
            </a:r>
          </a:p>
          <a:p>
            <a:pPr marL="0" indent="0" algn="just">
              <a:buNone/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soluble vitamins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stored but rapidly excreted.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Excreted mainly through urine.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8817848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0378-C83D-4F70-9047-B94E5CD90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06333"/>
            <a:ext cx="6589199" cy="1280890"/>
          </a:xfrm>
        </p:spPr>
        <p:txBody>
          <a:bodyPr/>
          <a:lstStyle/>
          <a:p>
            <a:pPr algn="ctr"/>
            <a:r>
              <a:rPr 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Fiber</a:t>
            </a:r>
            <a:r>
              <a:rPr lang="en-US" dirty="0"/>
              <a:t> </a:t>
            </a: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833B6-377D-40FF-AA76-CEB5053A9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1" y="1587223"/>
            <a:ext cx="7086600" cy="450877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Rabbits achieve a good growth performance on high fiber diets.</a:t>
            </a:r>
          </a:p>
          <a:p>
            <a:pPr marL="0" indent="0" algn="just">
              <a:buNone/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Maximum growth and reproductive performance reached at:-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18-22%   ADF.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32%   NDF.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18%   starch.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Roughage feed stuffs as alfalfa, dry grasses and hay.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Lucerne hay is highly palatable and provide long and digestible fiber which allow an adequate transit time of the digesta.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371207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C67FB-FA28-4B35-BCAB-C1C69E32C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57200"/>
            <a:ext cx="6589199" cy="1280890"/>
          </a:xfrm>
        </p:spPr>
        <p:txBody>
          <a:bodyPr/>
          <a:lstStyle/>
          <a:p>
            <a:pPr algn="ctr"/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Stomach</a:t>
            </a:r>
            <a:endParaRPr lang="aa-ET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21402-5D6B-4D34-900C-94FF14917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100775"/>
            <a:ext cx="7467600" cy="4100290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Stomach is partially filled.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pH of adult and growing rabbits' stomach is very acid (1.5 to 2).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capacity of stomach is 34% of total digestive system capacity.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Fundic region acts as a storage cavity for caecotrophes.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8091649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3E507-837E-403B-99BB-56EC4818F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3810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Fat Supplementation</a:t>
            </a:r>
            <a:endParaRPr lang="aa-ET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D3017-0DA2-49D1-840F-BD3DB8E30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942514"/>
            <a:ext cx="7239000" cy="407728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 inclusion 3% has a positive effect on energy digestibility and feed efficiency.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beneficial effect of fat inclusion were more pronounced for does than for growing rabbits.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inclusion of 3.5% fat in doe diets increased DE intake, promote milk yield and litter weight at weaning.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Diets rich in n-3 PUFAs decrease mortality during lactation and improve the reproductive efficiency of does.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696897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D2250-37F3-4E76-A0A0-2B8DA927B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4600" y="5334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Feeding System </a:t>
            </a:r>
            <a:endParaRPr lang="aa-ET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E8EF5-A6A8-4C73-8D1C-026174988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57400"/>
            <a:ext cx="7010400" cy="3962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Effect of diet presentation:-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Lower amounts of feed resulting in lower daily weight gain, inferior feed conversion ratio and lower slaughter yield.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Pellet size and quality:-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Pellet preferable length is between 8 and 10 mm.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Range of 3-4 mm leads to pellet wastage.</a:t>
            </a:r>
            <a:endParaRPr lang="aa-ET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4276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16089-D688-4436-9DA8-5A205B87A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7800"/>
            <a:ext cx="7391399" cy="44634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Feed storage:-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 time should be limited to 3-4 weeks.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Number of diets:-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or three diets are economically optimum.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 Feed intake:-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Feed intake increases with age.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207547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22856-C42D-48E0-9BDF-F31E6466E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Nutritional Problems</a:t>
            </a:r>
            <a:endParaRPr lang="aa-ET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97A78-30E3-40B0-BFF7-3BE35C62B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009" y="1752600"/>
            <a:ext cx="7086600" cy="43434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9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Enteritis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cases of enteritis are enterotoxaemia that caused by bacterial toxins elaborated in the gut.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caused by certain species of clostridium &amp; toxigenic strains of E.coli.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the diet rich with starch it leads to production of high quantity of VFAs causes temporary drop in cecal pH, killing normal microbes and stimulate pathogenic bacteria.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endParaRPr lang="aa-ET" sz="2800" dirty="0"/>
          </a:p>
        </p:txBody>
      </p:sp>
    </p:spTree>
    <p:extLst>
      <p:ext uri="{BB962C8B-B14F-4D97-AF65-F5344CB8AC3E}">
        <p14:creationId xmlns:p14="http://schemas.microsoft.com/office/powerpoint/2010/main" val="3829791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C3CFC-E2CF-44B9-9992-24161D4C6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066800"/>
            <a:ext cx="7543800" cy="48444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 weening enteritis can be minimized by:-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Feeding low energy, high fiber diet.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Fiber should be 12-15%.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 than 20% cereals grains.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Wheat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middlings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an excellent substitute for grain in rabbit diets.</a:t>
            </a:r>
            <a:endParaRPr lang="aa-ET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6082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36A9B-EA59-4280-9DA0-F4597228E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19200"/>
            <a:ext cx="7467600" cy="4768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9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Hypomotility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the lack of normal gut contraction.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fiber diet is a contributing factor to enteric problems.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cecum become impacted with mucous.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goblet cells of the colon mucosa secrete increased quantities of mucous resulting in large amount excreted with feces.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Dietary fiber help in prevent cecal impaction.</a:t>
            </a:r>
          </a:p>
          <a:p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a-ET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6809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634A3-CAE7-4A31-878F-A90EF7E9F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371600"/>
            <a:ext cx="73152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Fur chewing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common problem in rabbit where it consume their own hair leads to hair ball in the stomach.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Animals with hair ball stop eating and then die.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occur when diet contain inadequate fiber.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528910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0E449-218E-48EB-A3B6-30904A091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371600"/>
            <a:ext cx="6896785" cy="3777622"/>
          </a:xfrm>
        </p:spPr>
        <p:txBody>
          <a:bodyPr/>
          <a:lstStyle/>
          <a:p>
            <a:pPr marL="0" indent="0">
              <a:buNone/>
            </a:pPr>
            <a:r>
              <a:rPr lang="en-US" sz="3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Pregnancy toxemia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develop after kindling, if their feed intake is inadequate.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diet is  too low in energy.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9669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5DD03-5A01-4540-A9AC-2121B4BB5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295400"/>
            <a:ext cx="7162800" cy="4539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Nutritional effect of fur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glossiness can be influenced by the fat  content of the diet.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Copper is involved in melanin synthesis.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Copper deficient cause graying of normally black fur.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Iron deficiency causes unpigmented fur (colon fur).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Biotin deficiency causes loss of normal hair pigmentation.</a:t>
            </a:r>
            <a:endParaRPr lang="aa-ET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4201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819D1EE6-C77B-4AB5-80C2-B2766A04E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772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3" name="Picture 2" descr="A picture containing grass, mammal, animal, outdoor&#10;&#10;Description automatically generated">
            <a:extLst>
              <a:ext uri="{FF2B5EF4-FFF2-40B4-BE49-F238E27FC236}">
                <a16:creationId xmlns:a16="http://schemas.microsoft.com/office/drawing/2014/main" id="{90222A2E-2427-484A-B646-8BA5980436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3" r="10432" b="-1"/>
          <a:stretch/>
        </p:blipFill>
        <p:spPr>
          <a:xfrm>
            <a:off x="482600" y="643467"/>
            <a:ext cx="8178799" cy="5571066"/>
          </a:xfrm>
          <a:prstGeom prst="rect">
            <a:avLst/>
          </a:prstGeom>
        </p:spPr>
      </p:pic>
      <p:sp>
        <p:nvSpPr>
          <p:cNvPr id="13" name="Rectangle 9">
            <a:extLst>
              <a:ext uri="{FF2B5EF4-FFF2-40B4-BE49-F238E27FC236}">
                <a16:creationId xmlns:a16="http://schemas.microsoft.com/office/drawing/2014/main" id="{873991DB-6F50-4514-9746-B72BC8E10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94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CFBC7-0B1C-47E7-B857-F8BE78749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3200" y="4572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Small Intestine</a:t>
            </a:r>
            <a:endParaRPr lang="aa-ET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48D07-ED69-4074-AEC1-AECFE8787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905000"/>
            <a:ext cx="7467601" cy="4495800"/>
          </a:xfrm>
        </p:spPr>
        <p:txBody>
          <a:bodyPr>
            <a:normAutofit/>
          </a:bodyPr>
          <a:lstStyle/>
          <a:p>
            <a:pPr algn="just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small intestine pH is 7, it is 3-meter-long where the secretion of bile, digestive enzymes and buffers.</a:t>
            </a:r>
          </a:p>
          <a:p>
            <a:pPr algn="just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Greater part of digestion and absorption take place in small intestine.</a:t>
            </a:r>
          </a:p>
          <a:p>
            <a:pPr algn="just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Digestibility at the end of the ilium accounts for 80-100% of total digestibility.</a:t>
            </a:r>
          </a:p>
          <a:p>
            <a:endParaRPr lang="en-US" dirty="0"/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851132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40790-B964-4333-8352-25ED6110C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1" y="533401"/>
            <a:ext cx="7162800" cy="60182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Caecum</a:t>
            </a:r>
            <a:r>
              <a:rPr lang="en-US" sz="2800" dirty="0"/>
              <a:t>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the largest part of the tract.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Caecal contents are slightly acid (5.4-6.8).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Depending on microbial activity and feeding pattern.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Colon</a:t>
            </a:r>
            <a:r>
              <a:rPr 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Divided into 2 portions:-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proximal colon(35 cm).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distal colon (80-100 cm).</a:t>
            </a:r>
            <a:endParaRPr lang="aa-ET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63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DE61B-7148-47F1-A901-68D073D9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364" y="3048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Cecotrophes</a:t>
            </a:r>
            <a:endParaRPr lang="aa-ET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4A620-E277-4446-8043-67EFDD325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1" y="1905000"/>
            <a:ext cx="7086600" cy="4191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Night or soft feces result from fermentation of food in cecum.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Nutrient rich passed out of body like feces.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re ingested by the animals.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Cecotrophes has twice of protein and half of fiber of typical hard feces.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rich in vitamin K and B.</a:t>
            </a:r>
            <a:endParaRPr lang="aa-ET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225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16F17-CC21-4598-8C11-CA42E6EE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4601" y="306333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Cecotrophy</a:t>
            </a:r>
            <a:endParaRPr lang="aa-ET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0690-B88E-4BBD-8A4C-63F06A397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676400"/>
            <a:ext cx="7162799" cy="4419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begins at 3-4 weeks of age.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Intestinal contents enter the hindgut at the ileocecal colonic junction and uniformly disperse in the caecum.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Contraction of caecum moves material into the proximal colon.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Peristaltic action moves large fiber particles (dashes) down the colon for excretion as hard faeces.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501176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07364-B3B3-48D9-95DB-AED6DD4E9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006789"/>
            <a:ext cx="7086599" cy="4844422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Contractions of haustrae of the colon move small particles (dots) and fluids backwards into the caecum.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 particles and fluids are separated from fiber.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 faeces are excreted which is the opposite to that of feed intake and hard faeces.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152002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E8BC9-2971-4B32-8ADA-7B5021F5B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406" y="3048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Soft Faeces</a:t>
            </a:r>
            <a:endParaRPr lang="aa-ET" sz="6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7A5C0-064B-49A8-8394-9216E6A74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4406" y="1752600"/>
            <a:ext cx="7013186" cy="4038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 faeces production increases with age.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Maximum producing at 9-11 weeks (maximum growth, greatest feed intake).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Stabilize producing of soft faeces at 11 to 19 weeks (growth rate decrease, feed intake increase).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Lactating does show greater production (higher feed intake).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9214790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269</TotalTime>
  <Words>1872</Words>
  <Application>Microsoft Office PowerPoint</Application>
  <PresentationFormat>On-screen Show (4:3)</PresentationFormat>
  <Paragraphs>202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Century Gothic</vt:lpstr>
      <vt:lpstr>Times New Roman</vt:lpstr>
      <vt:lpstr>Wingdings 3</vt:lpstr>
      <vt:lpstr>Wisp</vt:lpstr>
      <vt:lpstr>Rabbit Nutrition </vt:lpstr>
      <vt:lpstr>Digestive System Of Rabbit </vt:lpstr>
      <vt:lpstr>Stomach</vt:lpstr>
      <vt:lpstr>Small Intestine</vt:lpstr>
      <vt:lpstr>PowerPoint Presentation</vt:lpstr>
      <vt:lpstr>Cecotrophes</vt:lpstr>
      <vt:lpstr>Cecotrophy</vt:lpstr>
      <vt:lpstr>PowerPoint Presentation</vt:lpstr>
      <vt:lpstr>Soft Faeces</vt:lpstr>
      <vt:lpstr>Nutritional Value Of Soft Faeces</vt:lpstr>
      <vt:lpstr>Cecal Digestion Of Fiber </vt:lpstr>
      <vt:lpstr>PowerPoint Presentation</vt:lpstr>
      <vt:lpstr>PowerPoint Presentation</vt:lpstr>
      <vt:lpstr>Kit Feeding </vt:lpstr>
      <vt:lpstr>Solid Feed Intake</vt:lpstr>
      <vt:lpstr>Young Doe Feeding</vt:lpstr>
      <vt:lpstr>PowerPoint Presentation</vt:lpstr>
      <vt:lpstr>Restricted Feeding </vt:lpstr>
      <vt:lpstr>Reproducing Doe Feeding </vt:lpstr>
      <vt:lpstr>Energy Metabolism </vt:lpstr>
      <vt:lpstr>Energy Requirement</vt:lpstr>
      <vt:lpstr>Energy Requirement For Growth:- </vt:lpstr>
      <vt:lpstr>Energy requirement for pregnancy </vt:lpstr>
      <vt:lpstr>Protein Requirements</vt:lpstr>
      <vt:lpstr>PowerPoint Presentation</vt:lpstr>
      <vt:lpstr>Amino Acid Requirements</vt:lpstr>
      <vt:lpstr>Minerals</vt:lpstr>
      <vt:lpstr>Vitamins</vt:lpstr>
      <vt:lpstr>Fiber </vt:lpstr>
      <vt:lpstr>Fat Supplementation</vt:lpstr>
      <vt:lpstr>Feeding System </vt:lpstr>
      <vt:lpstr>PowerPoint Presentation</vt:lpstr>
      <vt:lpstr>Nutritional Problems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Rabbit nutrition </dc:title>
  <dc:creator>ACER</dc:creator>
  <cp:lastModifiedBy>marwa fwaz</cp:lastModifiedBy>
  <cp:revision>50</cp:revision>
  <dcterms:created xsi:type="dcterms:W3CDTF">2006-08-16T00:00:00Z</dcterms:created>
  <dcterms:modified xsi:type="dcterms:W3CDTF">2020-04-30T19:23:29Z</dcterms:modified>
</cp:coreProperties>
</file>