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E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86F2C57-73AD-47D5-A5C4-3F3934AC6801}" type="datetimeFigureOut">
              <a:rPr lang="ar-EG" smtClean="0"/>
              <a:t>28/08/1441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E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3D81EA3-A89D-4115-9562-531E4FE3D2BA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8458200" cy="1470025"/>
          </a:xfrm>
        </p:spPr>
        <p:txBody>
          <a:bodyPr>
            <a:normAutofit/>
          </a:bodyPr>
          <a:lstStyle/>
          <a:p>
            <a:r>
              <a:rPr lang="ar-EG" sz="5400" b="1" dirty="0" smtClean="0"/>
              <a:t>بسم الله الرحمن الرحيم </a:t>
            </a:r>
            <a:endParaRPr lang="ar-EG" sz="5400" b="1" dirty="0"/>
          </a:p>
        </p:txBody>
      </p:sp>
    </p:spTree>
    <p:extLst>
      <p:ext uri="{BB962C8B-B14F-4D97-AF65-F5344CB8AC3E}">
        <p14:creationId xmlns:p14="http://schemas.microsoft.com/office/powerpoint/2010/main" val="3928909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325112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sz="4000" b="1" dirty="0" smtClean="0"/>
          </a:p>
          <a:p>
            <a:pPr marL="0" indent="0" algn="ctr">
              <a:buNone/>
            </a:pPr>
            <a:r>
              <a:rPr lang="en-US" sz="4000" b="1" dirty="0" smtClean="0"/>
              <a:t>Thank you </a:t>
            </a:r>
            <a:endParaRPr lang="ar-EG" sz="4000" b="1" dirty="0"/>
          </a:p>
        </p:txBody>
      </p:sp>
    </p:spTree>
    <p:extLst>
      <p:ext uri="{BB962C8B-B14F-4D97-AF65-F5344CB8AC3E}">
        <p14:creationId xmlns:p14="http://schemas.microsoft.com/office/powerpoint/2010/main" val="1755722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</a:rPr>
              <a:t>Drugs affecting reproductive system </a:t>
            </a:r>
            <a:endParaRPr lang="ar-EG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6056" y="5291916"/>
            <a:ext cx="36004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 smtClean="0"/>
              <a:t>Prof. </a:t>
            </a:r>
            <a:r>
              <a:rPr lang="en-US" b="1" dirty="0" err="1" smtClean="0"/>
              <a:t>Dr</a:t>
            </a:r>
            <a:r>
              <a:rPr lang="en-US" dirty="0" smtClean="0"/>
              <a:t>: Mahmoud </a:t>
            </a:r>
            <a:r>
              <a:rPr lang="en-US" dirty="0" err="1" smtClean="0"/>
              <a:t>hamdy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756974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1304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accent2"/>
                </a:solidFill>
              </a:rPr>
              <a:t>Drugs affecting reproductive system</a:t>
            </a:r>
            <a:endParaRPr lang="ar-EG" b="1" dirty="0">
              <a:solidFill>
                <a:schemeClr val="accent2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700808"/>
            <a:ext cx="8229600" cy="432511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smtClean="0"/>
              <a:t>-</a:t>
            </a:r>
            <a:r>
              <a:rPr lang="en-US" b="1" i="1" dirty="0" smtClean="0"/>
              <a:t>Aphrodisiacs </a:t>
            </a:r>
          </a:p>
          <a:p>
            <a:pPr marL="0" indent="0" algn="l">
              <a:buNone/>
            </a:pPr>
            <a:r>
              <a:rPr lang="en-US" dirty="0" smtClean="0"/>
              <a:t>-</a:t>
            </a:r>
            <a:r>
              <a:rPr lang="en-US" b="1" i="1" dirty="0" err="1" smtClean="0"/>
              <a:t>Anaphrodisiacs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-</a:t>
            </a:r>
            <a:r>
              <a:rPr lang="en-US" b="1" i="1" dirty="0" err="1" smtClean="0"/>
              <a:t>Ecbolics</a:t>
            </a:r>
            <a:r>
              <a:rPr lang="en-US" b="1" i="1" dirty="0" smtClean="0"/>
              <a:t>:</a:t>
            </a:r>
          </a:p>
          <a:p>
            <a:pPr marL="0" indent="0" algn="l">
              <a:buNone/>
            </a:pPr>
            <a:r>
              <a:rPr lang="en-US" dirty="0" smtClean="0"/>
              <a:t>          -</a:t>
            </a:r>
            <a:r>
              <a:rPr lang="en-US" dirty="0" err="1" smtClean="0"/>
              <a:t>Post.Lobe</a:t>
            </a:r>
            <a:r>
              <a:rPr lang="en-US" dirty="0" smtClean="0"/>
              <a:t> Of Pituitary </a:t>
            </a:r>
          </a:p>
          <a:p>
            <a:pPr marL="0" indent="0" algn="l">
              <a:buNone/>
            </a:pPr>
            <a:r>
              <a:rPr lang="en-US" dirty="0" smtClean="0"/>
              <a:t>          -Estrogen </a:t>
            </a:r>
          </a:p>
          <a:p>
            <a:pPr marL="0" indent="0" algn="l">
              <a:buNone/>
            </a:pPr>
            <a:r>
              <a:rPr lang="en-US" dirty="0" smtClean="0"/>
              <a:t>          -Prostaglandins</a:t>
            </a:r>
          </a:p>
          <a:p>
            <a:pPr marL="0" indent="0" algn="l">
              <a:buNone/>
            </a:pPr>
            <a:r>
              <a:rPr lang="en-US" dirty="0" smtClean="0"/>
              <a:t>          -Ergot Alkaloids </a:t>
            </a:r>
          </a:p>
          <a:p>
            <a:pPr marL="0" indent="0" algn="l">
              <a:buNone/>
            </a:pPr>
            <a:r>
              <a:rPr lang="en-US" dirty="0" smtClean="0"/>
              <a:t>          - Purgatives </a:t>
            </a:r>
          </a:p>
          <a:p>
            <a:pPr marL="0" indent="0" algn="l">
              <a:buNone/>
            </a:pPr>
            <a:r>
              <a:rPr lang="en-US" dirty="0" smtClean="0"/>
              <a:t>          -Some Poisons….Lead Salts </a:t>
            </a:r>
          </a:p>
        </p:txBody>
      </p:sp>
    </p:spTree>
    <p:extLst>
      <p:ext uri="{BB962C8B-B14F-4D97-AF65-F5344CB8AC3E}">
        <p14:creationId xmlns:p14="http://schemas.microsoft.com/office/powerpoint/2010/main" val="190753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/>
          <a:lstStyle/>
          <a:p>
            <a:pPr algn="l">
              <a:buFontTx/>
              <a:buChar char="-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Aphrodisiacs: </a:t>
            </a:r>
            <a:r>
              <a:rPr lang="en-US" dirty="0"/>
              <a:t>drugs increase sexual desire and </a:t>
            </a:r>
            <a:r>
              <a:rPr lang="en-US" dirty="0" err="1"/>
              <a:t>lipido</a:t>
            </a:r>
            <a:r>
              <a:rPr lang="en-US" dirty="0"/>
              <a:t> and  increase the time of sexual intercourse …                                                            *aphrodisiacs include : </a:t>
            </a:r>
          </a:p>
          <a:p>
            <a:pPr marL="0" indent="0" algn="l">
              <a:buNone/>
            </a:pPr>
            <a:r>
              <a:rPr lang="en-US" dirty="0" smtClean="0"/>
              <a:t>1)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Strychnine: </a:t>
            </a:r>
            <a:r>
              <a:rPr lang="en-US" dirty="0"/>
              <a:t>*it stimulate sexual centers in </a:t>
            </a:r>
          </a:p>
          <a:p>
            <a:pPr marL="0" indent="0" algn="l">
              <a:buNone/>
            </a:pPr>
            <a:r>
              <a:rPr lang="en-US" dirty="0"/>
              <a:t>                              spinal cord ..</a:t>
            </a:r>
          </a:p>
          <a:p>
            <a:pPr marL="0" indent="0" algn="l">
              <a:buNone/>
            </a:pPr>
            <a:r>
              <a:rPr lang="en-US" dirty="0"/>
              <a:t>                         *increase sexual desire in both </a:t>
            </a:r>
          </a:p>
          <a:p>
            <a:pPr marL="0" indent="0" algn="l">
              <a:buNone/>
            </a:pPr>
            <a:r>
              <a:rPr lang="en-US" dirty="0"/>
              <a:t>                             male &amp;female </a:t>
            </a:r>
          </a:p>
          <a:p>
            <a:pPr marL="0" indent="0" algn="l">
              <a:buNone/>
            </a:pPr>
            <a:r>
              <a:rPr lang="en-US" dirty="0"/>
              <a:t>                         </a:t>
            </a:r>
            <a:r>
              <a:rPr lang="en-US" smtClean="0"/>
              <a:t>*narrow </a:t>
            </a:r>
            <a:r>
              <a:rPr lang="en-US" dirty="0"/>
              <a:t>therapeutic index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528608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/>
              <a:t>2)Androgens</a:t>
            </a:r>
          </a:p>
          <a:p>
            <a:pPr marL="0" indent="0" algn="l">
              <a:buNone/>
            </a:pPr>
            <a:r>
              <a:rPr lang="en-US" dirty="0"/>
              <a:t>3)alcohol: mainly in human</a:t>
            </a:r>
          </a:p>
          <a:p>
            <a:pPr marL="0" indent="0" algn="l">
              <a:buNone/>
            </a:pPr>
            <a:r>
              <a:rPr lang="en-US" dirty="0"/>
              <a:t>4)Drugs irritate urogenital tract</a:t>
            </a:r>
          </a:p>
          <a:p>
            <a:pPr marL="0" indent="0" algn="l">
              <a:buNone/>
            </a:pPr>
            <a:r>
              <a:rPr lang="en-US" dirty="0"/>
              <a:t>5)Hormones as FSH , LH, </a:t>
            </a:r>
            <a:r>
              <a:rPr lang="en-US" dirty="0" err="1"/>
              <a:t>prolactine</a:t>
            </a:r>
            <a:r>
              <a:rPr lang="en-US" dirty="0"/>
              <a:t> , ovarian (</a:t>
            </a:r>
            <a:r>
              <a:rPr lang="en-US" dirty="0" err="1"/>
              <a:t>estrogen&amp;progestrone</a:t>
            </a:r>
            <a:r>
              <a:rPr lang="en-US" dirty="0"/>
              <a:t>) and testicular (testosterone )</a:t>
            </a:r>
          </a:p>
          <a:p>
            <a:pPr marL="0" indent="0" algn="l">
              <a:buNone/>
            </a:pPr>
            <a:r>
              <a:rPr lang="en-US" dirty="0"/>
              <a:t>*</a:t>
            </a:r>
            <a:r>
              <a:rPr lang="en-US" dirty="0" err="1"/>
              <a:t>anaphrodisiacs</a:t>
            </a:r>
            <a:r>
              <a:rPr lang="en-US" dirty="0"/>
              <a:t> : drugs inhibit sexual desire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9349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/>
              <a:t>-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Ecbolics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/>
              <a:t>drugs </a:t>
            </a:r>
            <a:r>
              <a:rPr lang="en-US" dirty="0"/>
              <a:t>stimulate uterine contraction</a:t>
            </a:r>
          </a:p>
          <a:p>
            <a:pPr marL="0" indent="0" algn="l">
              <a:buNone/>
            </a:pPr>
            <a:r>
              <a:rPr lang="en-US" dirty="0" smtClean="0"/>
              <a:t>*</a:t>
            </a:r>
            <a:r>
              <a:rPr lang="en-US" dirty="0" err="1" smtClean="0"/>
              <a:t>Ecbolics</a:t>
            </a:r>
            <a:r>
              <a:rPr lang="en-US" dirty="0" smtClean="0"/>
              <a:t> </a:t>
            </a:r>
            <a:r>
              <a:rPr lang="en-US" dirty="0"/>
              <a:t>used mainly in:</a:t>
            </a:r>
          </a:p>
          <a:p>
            <a:pPr marL="0" indent="0" algn="l">
              <a:buNone/>
            </a:pPr>
            <a:r>
              <a:rPr lang="en-US" dirty="0"/>
              <a:t>1)Induce abortion </a:t>
            </a:r>
          </a:p>
          <a:p>
            <a:pPr marL="0" indent="0" algn="l">
              <a:buNone/>
            </a:pPr>
            <a:r>
              <a:rPr lang="en-US" dirty="0"/>
              <a:t>2)</a:t>
            </a:r>
            <a:r>
              <a:rPr lang="en-US" dirty="0" err="1"/>
              <a:t>Parturation</a:t>
            </a:r>
            <a:r>
              <a:rPr lang="en-US" dirty="0"/>
              <a:t> </a:t>
            </a:r>
          </a:p>
          <a:p>
            <a:pPr marL="0" indent="0" algn="l">
              <a:buNone/>
            </a:pPr>
            <a:r>
              <a:rPr lang="en-US" dirty="0"/>
              <a:t>3)Flaccid post </a:t>
            </a:r>
            <a:r>
              <a:rPr lang="en-US" dirty="0" err="1"/>
              <a:t>paturient</a:t>
            </a:r>
            <a:r>
              <a:rPr lang="en-US" dirty="0"/>
              <a:t> uterus </a:t>
            </a:r>
          </a:p>
          <a:p>
            <a:pPr marL="0" indent="0" algn="l">
              <a:buNone/>
            </a:pPr>
            <a:r>
              <a:rPr lang="en-US" dirty="0"/>
              <a:t>4)Post partum haemorrhage </a:t>
            </a:r>
          </a:p>
          <a:p>
            <a:pPr marL="0" indent="0" algn="l">
              <a:buNone/>
            </a:pPr>
            <a:r>
              <a:rPr lang="en-US" dirty="0"/>
              <a:t>5)Uterine </a:t>
            </a:r>
            <a:r>
              <a:rPr lang="en-US" dirty="0" err="1"/>
              <a:t>tetani</a:t>
            </a:r>
            <a:r>
              <a:rPr lang="en-US" dirty="0"/>
              <a:t> </a:t>
            </a:r>
          </a:p>
          <a:p>
            <a:pPr marL="0" indent="0" algn="l">
              <a:buNone/>
            </a:pPr>
            <a:r>
              <a:rPr lang="en-US" dirty="0"/>
              <a:t>6)Irritating placenta </a:t>
            </a:r>
          </a:p>
          <a:p>
            <a:pPr marL="0" indent="0" algn="l">
              <a:buNone/>
            </a:pPr>
            <a:r>
              <a:rPr lang="en-US" dirty="0"/>
              <a:t>7)Involution of uterus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12339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32859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1" dirty="0" smtClean="0"/>
              <a:t>Hormones</a:t>
            </a:r>
            <a:r>
              <a:rPr lang="en-US" dirty="0" smtClean="0"/>
              <a:t> :</a:t>
            </a:r>
          </a:p>
          <a:p>
            <a:pPr marL="0" indent="0" algn="l">
              <a:buNone/>
            </a:pPr>
            <a:r>
              <a:rPr lang="en-US" dirty="0" smtClean="0"/>
              <a:t>                -FSH </a:t>
            </a:r>
          </a:p>
          <a:p>
            <a:pPr marL="0" indent="0" algn="l">
              <a:buNone/>
            </a:pPr>
            <a:r>
              <a:rPr lang="en-US" dirty="0" smtClean="0"/>
              <a:t>                -LH </a:t>
            </a:r>
          </a:p>
          <a:p>
            <a:pPr marL="0" indent="0" algn="l">
              <a:buNone/>
            </a:pPr>
            <a:r>
              <a:rPr lang="en-US" dirty="0" smtClean="0"/>
              <a:t>                -Prolactin </a:t>
            </a:r>
          </a:p>
          <a:p>
            <a:pPr marL="0" indent="0" algn="l">
              <a:buNone/>
            </a:pPr>
            <a:r>
              <a:rPr lang="en-US" dirty="0" smtClean="0"/>
              <a:t>                -Ovarian : Estrogen </a:t>
            </a:r>
          </a:p>
          <a:p>
            <a:pPr marL="0" indent="0" algn="l">
              <a:buNone/>
            </a:pPr>
            <a:r>
              <a:rPr lang="en-US" dirty="0" smtClean="0"/>
              <a:t>                                    Progesterone </a:t>
            </a:r>
          </a:p>
          <a:p>
            <a:pPr marL="0" indent="0" algn="l">
              <a:buNone/>
            </a:pPr>
            <a:r>
              <a:rPr lang="en-US" dirty="0" smtClean="0"/>
              <a:t>Synthetic Estrogen </a:t>
            </a:r>
          </a:p>
          <a:p>
            <a:pPr marL="0" indent="0" algn="l">
              <a:buNone/>
            </a:pPr>
            <a:r>
              <a:rPr lang="en-US" dirty="0" smtClean="0"/>
              <a:t>Synthetic Progesterone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smtClean="0"/>
              <a:t>               -</a:t>
            </a:r>
            <a:r>
              <a:rPr lang="en-US" dirty="0" err="1"/>
              <a:t>Testicules</a:t>
            </a:r>
            <a:r>
              <a:rPr lang="en-US" dirty="0"/>
              <a:t> : Testosterone </a:t>
            </a:r>
          </a:p>
          <a:p>
            <a:pPr marL="0" indent="0" algn="l">
              <a:buNone/>
            </a:pP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8752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1" dirty="0" smtClean="0"/>
              <a:t>Uterine </a:t>
            </a:r>
            <a:r>
              <a:rPr lang="en-US" b="1" i="1" dirty="0" err="1" smtClean="0"/>
              <a:t>Spasmolytics</a:t>
            </a:r>
            <a:r>
              <a:rPr lang="en-US" dirty="0" smtClean="0"/>
              <a:t>: </a:t>
            </a:r>
          </a:p>
          <a:p>
            <a:pPr marL="0" indent="0" algn="l">
              <a:buNone/>
            </a:pPr>
            <a:r>
              <a:rPr lang="en-US" dirty="0" smtClean="0"/>
              <a:t>                        </a:t>
            </a:r>
            <a:r>
              <a:rPr lang="en-US" dirty="0" err="1" smtClean="0"/>
              <a:t>Perphenazine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                        </a:t>
            </a:r>
            <a:r>
              <a:rPr lang="en-US" dirty="0" err="1" smtClean="0"/>
              <a:t>Isoxuprine</a:t>
            </a:r>
            <a:endParaRPr lang="en-US" dirty="0" smtClean="0"/>
          </a:p>
          <a:p>
            <a:pPr marL="0" indent="0" algn="l">
              <a:buNone/>
            </a:pPr>
            <a:r>
              <a:rPr lang="en-US" dirty="0" smtClean="0"/>
              <a:t>                        </a:t>
            </a:r>
            <a:r>
              <a:rPr lang="en-US" dirty="0" err="1" smtClean="0"/>
              <a:t>Clenbuterol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757262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325112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1" dirty="0" smtClean="0"/>
              <a:t>Cervical Dilators : </a:t>
            </a:r>
          </a:p>
          <a:p>
            <a:pPr marL="0" indent="0" algn="l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Proquamezine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Fenpiprane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Fenpipramide</a:t>
            </a:r>
            <a:r>
              <a:rPr lang="en-US" dirty="0" smtClean="0"/>
              <a:t>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39813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</TotalTime>
  <Words>213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بسم الله الرحمن الرحيم </vt:lpstr>
      <vt:lpstr>Drugs affecting reproductive system </vt:lpstr>
      <vt:lpstr>Drugs affecting reproductive system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 </dc:title>
  <dc:creator>Aqsa</dc:creator>
  <cp:lastModifiedBy>Al Andalos</cp:lastModifiedBy>
  <cp:revision>7</cp:revision>
  <dcterms:created xsi:type="dcterms:W3CDTF">2009-02-18T01:52:39Z</dcterms:created>
  <dcterms:modified xsi:type="dcterms:W3CDTF">2020-04-21T18:17:26Z</dcterms:modified>
</cp:coreProperties>
</file>