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64" r:id="rId6"/>
    <p:sldId id="263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C4F04B1-40E9-4A60-B7AA-B61262E97BB5}" type="slidenum">
              <a:rPr lang="ar-EG" smtClean="0"/>
              <a:t>‹#›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7C9FC37-1B64-4232-A526-1C0CA30E4541}" type="datetimeFigureOut">
              <a:rPr lang="ar-EG" smtClean="0"/>
              <a:t>28/08/1441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543800" cy="1369839"/>
          </a:xfrm>
        </p:spPr>
        <p:txBody>
          <a:bodyPr/>
          <a:lstStyle/>
          <a:p>
            <a:r>
              <a:rPr lang="ar-EG" dirty="0" smtClean="0">
                <a:solidFill>
                  <a:schemeClr val="accent1"/>
                </a:solidFill>
              </a:rPr>
              <a:t>بسم الله الرحمن الرحيم </a:t>
            </a:r>
            <a:endParaRPr lang="ar-E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08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Hormones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endParaRPr lang="ar-EG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4008" y="5476582"/>
            <a:ext cx="3600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Prof. </a:t>
            </a:r>
            <a:r>
              <a:rPr lang="en-US" b="1" dirty="0" err="1" smtClean="0"/>
              <a:t>Dr</a:t>
            </a:r>
            <a:r>
              <a:rPr lang="en-US" dirty="0" smtClean="0"/>
              <a:t>: Mahmoud </a:t>
            </a:r>
            <a:r>
              <a:rPr lang="en-US" dirty="0" err="1" smtClean="0"/>
              <a:t>hamdy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*Therapeutic </a:t>
            </a:r>
            <a:r>
              <a:rPr lang="en-US" sz="3200" dirty="0" smtClean="0"/>
              <a:t>uses of hormones : </a:t>
            </a:r>
            <a:endParaRPr lang="ar-EG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1-used as a drug for treatment of some disease </a:t>
            </a:r>
          </a:p>
          <a:p>
            <a:pPr marL="0" indent="0" algn="l">
              <a:buNone/>
            </a:pPr>
            <a:r>
              <a:rPr lang="en-US" dirty="0" smtClean="0"/>
              <a:t>2-used as a replacement therapy </a:t>
            </a:r>
          </a:p>
          <a:p>
            <a:pPr marL="0" indent="0" algn="l">
              <a:buNone/>
            </a:pPr>
            <a:r>
              <a:rPr lang="en-US" dirty="0" smtClean="0"/>
              <a:t>3-used in hormonal antagonism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1197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40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1" u="sng" dirty="0" smtClean="0"/>
              <a:t>pituitary hormones</a:t>
            </a:r>
            <a:r>
              <a:rPr lang="en-US" b="1" dirty="0" smtClean="0"/>
              <a:t>:</a:t>
            </a:r>
          </a:p>
          <a:p>
            <a:pPr marL="0" indent="0" algn="l" rtl="0">
              <a:buNone/>
            </a:pPr>
            <a:r>
              <a:rPr lang="en-US" dirty="0"/>
              <a:t>*</a:t>
            </a:r>
            <a:r>
              <a:rPr lang="en-US" dirty="0" smtClean="0"/>
              <a:t>pituitary </a:t>
            </a:r>
            <a:r>
              <a:rPr lang="en-US" dirty="0"/>
              <a:t>gland release hormones that regulate endocrine hormones                                                  *hypothalamus release factors regulate pituitary hormones </a:t>
            </a:r>
          </a:p>
          <a:p>
            <a:pPr marL="0" indent="0" algn="l" rtl="0">
              <a:buNone/>
            </a:pPr>
            <a:r>
              <a:rPr lang="en-US" dirty="0"/>
              <a:t>*pituitary gland release hormones that are excitatory hormones not release inhibitory </a:t>
            </a:r>
            <a:r>
              <a:rPr lang="en-US" dirty="0" smtClean="0"/>
              <a:t>ones</a:t>
            </a:r>
          </a:p>
          <a:p>
            <a:pPr marL="0" indent="0" algn="l">
              <a:buNone/>
            </a:pPr>
            <a:r>
              <a:rPr lang="en-US" dirty="0"/>
              <a:t>-prolactin : it is the principle hormone responsible for lactation </a:t>
            </a:r>
          </a:p>
          <a:p>
            <a:pPr marL="0" indent="0" algn="l">
              <a:buNone/>
            </a:pPr>
            <a:r>
              <a:rPr lang="en-US" dirty="0"/>
              <a:t>*</a:t>
            </a:r>
            <a:r>
              <a:rPr lang="en-US" dirty="0" err="1"/>
              <a:t>increaseing</a:t>
            </a:r>
            <a:r>
              <a:rPr lang="en-US" dirty="0"/>
              <a:t> of prolactin leads to increasing of lactation &amp;inhibition of ovulation </a:t>
            </a:r>
          </a:p>
          <a:p>
            <a:pPr marL="0" indent="0" algn="l" rtl="0">
              <a:buNone/>
            </a:pPr>
            <a:r>
              <a:rPr lang="en-US" dirty="0" smtClean="0"/>
              <a:t> </a:t>
            </a:r>
            <a:endParaRPr lang="ar-EG" dirty="0"/>
          </a:p>
          <a:p>
            <a:pPr marL="0" indent="0" algn="l">
              <a:buNone/>
            </a:pPr>
            <a:r>
              <a:rPr lang="en-US" b="1" dirty="0" smtClean="0"/>
              <a:t> </a:t>
            </a:r>
            <a:endParaRPr lang="en-US" b="1" dirty="0" smtClean="0"/>
          </a:p>
          <a:p>
            <a:pPr marL="0" indent="0" algn="l">
              <a:buNone/>
            </a:pPr>
            <a:r>
              <a:rPr lang="en-US" dirty="0" smtClean="0"/>
              <a:t>                    -bromocriptine </a:t>
            </a:r>
          </a:p>
          <a:p>
            <a:pPr marL="0" indent="0" algn="l">
              <a:buNone/>
            </a:pPr>
            <a:r>
              <a:rPr lang="en-US" dirty="0" smtClean="0"/>
              <a:t>                 (dopaminergic agonist</a:t>
            </a:r>
            <a:r>
              <a:rPr lang="en-US" dirty="0" smtClean="0"/>
              <a:t>)</a:t>
            </a:r>
          </a:p>
          <a:p>
            <a:pPr marL="0" indent="0" algn="l">
              <a:buNone/>
            </a:pP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743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7620000" cy="5976664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*Bromocriptine:   </a:t>
            </a:r>
          </a:p>
          <a:p>
            <a:pPr marL="0" indent="0" algn="l">
              <a:buNone/>
            </a:pPr>
            <a:r>
              <a:rPr lang="en-US" dirty="0"/>
              <a:t>-it is an ergot derivatives with dopamine agonist activity </a:t>
            </a:r>
          </a:p>
          <a:p>
            <a:pPr marL="0" indent="0" algn="l">
              <a:buNone/>
            </a:pPr>
            <a:r>
              <a:rPr lang="en-US" dirty="0"/>
              <a:t>-inhibit </a:t>
            </a:r>
            <a:r>
              <a:rPr lang="en-US" dirty="0" err="1"/>
              <a:t>prolactine</a:t>
            </a:r>
            <a:r>
              <a:rPr lang="en-US" dirty="0"/>
              <a:t> release by acting on pituitary D2-dopamine receptors  so it increase ovulation …</a:t>
            </a:r>
          </a:p>
          <a:p>
            <a:pPr marL="0" indent="0" algn="l">
              <a:buNone/>
            </a:pPr>
            <a:r>
              <a:rPr lang="en-US" dirty="0"/>
              <a:t>*therapeutic uses : </a:t>
            </a:r>
          </a:p>
          <a:p>
            <a:pPr marL="0" indent="0" algn="l">
              <a:buNone/>
            </a:pPr>
            <a:r>
              <a:rPr lang="en-US" dirty="0"/>
              <a:t>1-in case of infertility </a:t>
            </a:r>
          </a:p>
          <a:p>
            <a:pPr marL="0" indent="0" algn="l">
              <a:buNone/>
            </a:pPr>
            <a:r>
              <a:rPr lang="en-US" dirty="0"/>
              <a:t>2-after delivery in case of baby </a:t>
            </a:r>
            <a:r>
              <a:rPr lang="en-US" dirty="0" smtClean="0"/>
              <a:t>death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N.B )</a:t>
            </a:r>
          </a:p>
          <a:p>
            <a:pPr marL="0" indent="0" algn="l">
              <a:buNone/>
            </a:pPr>
            <a:r>
              <a:rPr lang="en-US" dirty="0"/>
              <a:t>There is no drug increase milk secretion but, milk secretion can increase by ration or diet and other factors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251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1" u="sng" dirty="0"/>
              <a:t>ACTH</a:t>
            </a:r>
            <a:r>
              <a:rPr lang="en-US" u="sng" dirty="0"/>
              <a:t>:</a:t>
            </a:r>
          </a:p>
          <a:p>
            <a:pPr marL="0" indent="0" algn="l">
              <a:buNone/>
            </a:pPr>
            <a:r>
              <a:rPr lang="en-US" dirty="0" smtClean="0"/>
              <a:t>         Induce The Release Of </a:t>
            </a:r>
          </a:p>
          <a:p>
            <a:pPr marL="0" indent="0" algn="l">
              <a:buNone/>
            </a:pPr>
            <a:r>
              <a:rPr lang="en-US" dirty="0" smtClean="0"/>
              <a:t>               -</a:t>
            </a:r>
            <a:r>
              <a:rPr lang="en-US" dirty="0" err="1" smtClean="0"/>
              <a:t>Corticoides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     -</a:t>
            </a:r>
            <a:r>
              <a:rPr lang="en-US" dirty="0" err="1" smtClean="0"/>
              <a:t>Glucocorticoides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4465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u="sng" dirty="0" smtClean="0"/>
              <a:t>Anti-inflammatory drugs </a:t>
            </a:r>
            <a:r>
              <a:rPr lang="en-US" sz="3200" b="1" dirty="0" smtClean="0"/>
              <a:t>:</a:t>
            </a:r>
            <a:endParaRPr lang="ar-EG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-</a:t>
            </a:r>
            <a:r>
              <a:rPr lang="en-US" b="1" i="1" dirty="0" smtClean="0"/>
              <a:t>Analgesic Antipyretics</a:t>
            </a:r>
            <a:r>
              <a:rPr lang="en-US" b="1" dirty="0" smtClean="0"/>
              <a:t>:</a:t>
            </a:r>
          </a:p>
          <a:p>
            <a:pPr marL="0" indent="0" algn="l">
              <a:buNone/>
            </a:pPr>
            <a:r>
              <a:rPr lang="en-US" dirty="0" smtClean="0"/>
              <a:t>                Salicylates, </a:t>
            </a:r>
            <a:r>
              <a:rPr lang="en-US" dirty="0" err="1" smtClean="0"/>
              <a:t>Phenylbutazone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Indomethacine</a:t>
            </a:r>
            <a:r>
              <a:rPr lang="en-US" dirty="0" smtClean="0"/>
              <a:t>, </a:t>
            </a:r>
            <a:r>
              <a:rPr lang="en-US" dirty="0" err="1" smtClean="0"/>
              <a:t>Flunixine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i="1" dirty="0" smtClean="0"/>
              <a:t>-Corticotrophins (ACTH)</a:t>
            </a:r>
          </a:p>
          <a:p>
            <a:pPr marL="0" indent="0" algn="l">
              <a:buNone/>
            </a:pPr>
            <a:r>
              <a:rPr lang="en-US" i="1" dirty="0" smtClean="0"/>
              <a:t>-Glucocorticoids </a:t>
            </a:r>
          </a:p>
          <a:p>
            <a:pPr marL="0" indent="0" algn="l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Natural: </a:t>
            </a:r>
          </a:p>
          <a:p>
            <a:pPr marL="0" indent="0" algn="l">
              <a:buNone/>
            </a:pPr>
            <a:r>
              <a:rPr lang="en-US" dirty="0" smtClean="0"/>
              <a:t>   Cortisone, Cortisol &amp;(Hydrocortisone) </a:t>
            </a:r>
          </a:p>
          <a:p>
            <a:pPr marL="0" indent="0" algn="l">
              <a:buNone/>
            </a:pPr>
            <a:r>
              <a:rPr lang="en-US" dirty="0" smtClean="0"/>
              <a:t>     </a:t>
            </a:r>
            <a:r>
              <a:rPr lang="en-US" b="1" dirty="0" smtClean="0">
                <a:solidFill>
                  <a:srgbClr val="0070C0"/>
                </a:solidFill>
              </a:rPr>
              <a:t>Synthetic: </a:t>
            </a:r>
          </a:p>
          <a:p>
            <a:pPr marL="0" indent="0" algn="l">
              <a:buNone/>
            </a:pPr>
            <a:r>
              <a:rPr lang="en-US" dirty="0" smtClean="0"/>
              <a:t>         -Prednisone (Prednisolone )</a:t>
            </a:r>
          </a:p>
          <a:p>
            <a:pPr marL="0" indent="0" algn="l"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Dexamethasone&amp;betamethasone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-Triamcinolone &amp; </a:t>
            </a:r>
            <a:r>
              <a:rPr lang="en-US" dirty="0" err="1" smtClean="0"/>
              <a:t>Flucinolone</a:t>
            </a:r>
            <a:r>
              <a:rPr lang="en-US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98522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1" dirty="0" err="1" smtClean="0"/>
              <a:t>Thyroxine</a:t>
            </a:r>
            <a:r>
              <a:rPr lang="en-US" b="1" i="1" dirty="0" smtClean="0"/>
              <a:t> :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iodine , </a:t>
            </a:r>
            <a:r>
              <a:rPr lang="en-US" dirty="0" err="1" smtClean="0"/>
              <a:t>thioracils</a:t>
            </a:r>
            <a:r>
              <a:rPr lang="en-US" dirty="0" smtClean="0"/>
              <a:t> , </a:t>
            </a:r>
            <a:r>
              <a:rPr lang="en-US" dirty="0" err="1" smtClean="0"/>
              <a:t>amm.percholrate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b="1" i="1" dirty="0" smtClean="0"/>
              <a:t>Insulin: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e.g</a:t>
            </a:r>
            <a:r>
              <a:rPr lang="en-US" dirty="0" smtClean="0"/>
              <a:t> protamine </a:t>
            </a:r>
            <a:r>
              <a:rPr lang="en-US" dirty="0" err="1" smtClean="0"/>
              <a:t>zink</a:t>
            </a:r>
            <a:r>
              <a:rPr lang="en-US" dirty="0" smtClean="0"/>
              <a:t> insulin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0070C0"/>
                </a:solidFill>
              </a:rPr>
              <a:t>oral hypoglycemic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sulfonyl urea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tolbutamide</a:t>
            </a:r>
            <a:r>
              <a:rPr lang="en-US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5777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ar-SA" dirty="0" smtClean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Thank you</a:t>
            </a:r>
            <a:endParaRPr lang="ar-EG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44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44</TotalTime>
  <Words>254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بسم الله الرحمن الرحيم </vt:lpstr>
      <vt:lpstr>Hormones </vt:lpstr>
      <vt:lpstr>*Therapeutic uses of hormones : </vt:lpstr>
      <vt:lpstr>PowerPoint Presentation</vt:lpstr>
      <vt:lpstr>PowerPoint Presentation</vt:lpstr>
      <vt:lpstr>PowerPoint Presentation</vt:lpstr>
      <vt:lpstr>Anti-inflammatory drugs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 </dc:title>
  <dc:creator>Aqsa</dc:creator>
  <cp:lastModifiedBy>Al Andalos</cp:lastModifiedBy>
  <cp:revision>9</cp:revision>
  <dcterms:created xsi:type="dcterms:W3CDTF">2009-02-18T01:27:32Z</dcterms:created>
  <dcterms:modified xsi:type="dcterms:W3CDTF">2020-04-21T13:37:55Z</dcterms:modified>
</cp:coreProperties>
</file>