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14.xml" ContentType="application/vnd.openxmlformats-officedocument.presentationml.tags+xml"/>
  <Override PartName="/ppt/diagrams/layout1.xml" ContentType="application/vnd.openxmlformats-officedocument.drawingml.diagramLayout+xml"/>
  <Override PartName="/ppt/tags/tag12.xml" ContentType="application/vnd.openxmlformats-officedocument.presentationml.tags+xml"/>
  <Override PartName="/ppt/diagrams/data2.xml" ContentType="application/vnd.openxmlformats-officedocument.drawingml.diagramData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tags/tag15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05" r:id="rId2"/>
    <p:sldId id="306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258" r:id="rId13"/>
    <p:sldId id="257" r:id="rId14"/>
    <p:sldId id="281" r:id="rId15"/>
    <p:sldId id="291" r:id="rId16"/>
    <p:sldId id="259" r:id="rId17"/>
    <p:sldId id="292" r:id="rId18"/>
    <p:sldId id="293" r:id="rId19"/>
    <p:sldId id="301" r:id="rId20"/>
    <p:sldId id="294" r:id="rId21"/>
    <p:sldId id="295" r:id="rId22"/>
    <p:sldId id="296" r:id="rId23"/>
    <p:sldId id="297" r:id="rId24"/>
    <p:sldId id="298" r:id="rId25"/>
    <p:sldId id="299" r:id="rId26"/>
    <p:sldId id="300" r:id="rId27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3399"/>
    <a:srgbClr val="EFB3B9"/>
    <a:srgbClr val="FF9933"/>
    <a:srgbClr val="FFFFCD"/>
    <a:srgbClr val="F51F1F"/>
    <a:srgbClr val="6D6F17"/>
    <a:srgbClr val="66FF33"/>
    <a:srgbClr val="452103"/>
    <a:srgbClr val="FFFFBD"/>
    <a:srgbClr val="FF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53" autoAdjust="0"/>
    <p:restoredTop sz="86918" autoAdjust="0"/>
  </p:normalViewPr>
  <p:slideViewPr>
    <p:cSldViewPr>
      <p:cViewPr>
        <p:scale>
          <a:sx n="50" d="100"/>
          <a:sy n="50" d="100"/>
        </p:scale>
        <p:origin x="-1944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856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AD872F-9A9F-4EF3-B265-E562BEB15ED7}" type="doc">
      <dgm:prSet loTypeId="urn:microsoft.com/office/officeart/2005/8/layout/orgChart1" loCatId="hierarchy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pPr rtl="1"/>
          <a:endParaRPr lang="ar-EG"/>
        </a:p>
      </dgm:t>
    </dgm:pt>
    <dgm:pt modelId="{2ACC8006-6EE4-462B-A2E3-FB0D91DCE97F}">
      <dgm:prSet phldrT="[Text]"/>
      <dgm:spPr/>
      <dgm:t>
        <a:bodyPr/>
        <a:lstStyle/>
        <a:p>
          <a:pPr algn="ctr" rtl="1"/>
          <a:r>
            <a:rPr lang="en-US" dirty="0" smtClean="0"/>
            <a:t>Fatty acid</a:t>
          </a:r>
          <a:endParaRPr lang="ar-EG" dirty="0"/>
        </a:p>
      </dgm:t>
    </dgm:pt>
    <dgm:pt modelId="{CED35974-1230-41C0-BC3F-B3DB34784B6B}" type="parTrans" cxnId="{113688E5-8F4D-4F95-8273-E390CFDC4507}">
      <dgm:prSet/>
      <dgm:spPr/>
      <dgm:t>
        <a:bodyPr/>
        <a:lstStyle/>
        <a:p>
          <a:pPr rtl="1"/>
          <a:endParaRPr lang="ar-EG"/>
        </a:p>
      </dgm:t>
    </dgm:pt>
    <dgm:pt modelId="{52DA5454-A4C2-41A1-B7EF-51DA1F6CF41F}" type="sibTrans" cxnId="{113688E5-8F4D-4F95-8273-E390CFDC4507}">
      <dgm:prSet/>
      <dgm:spPr/>
      <dgm:t>
        <a:bodyPr/>
        <a:lstStyle/>
        <a:p>
          <a:pPr rtl="1"/>
          <a:endParaRPr lang="ar-EG"/>
        </a:p>
      </dgm:t>
    </dgm:pt>
    <dgm:pt modelId="{E3D84A5D-DE2E-4A2C-A207-4A5A8B721ACB}">
      <dgm:prSet phldrT="[Text]"/>
      <dgm:spPr/>
      <dgm:t>
        <a:bodyPr/>
        <a:lstStyle/>
        <a:p>
          <a:pPr rtl="0"/>
          <a:r>
            <a:rPr lang="en-US" dirty="0" smtClean="0"/>
            <a:t>Unsaturated F.A</a:t>
          </a:r>
          <a:endParaRPr lang="ar-EG" dirty="0"/>
        </a:p>
      </dgm:t>
    </dgm:pt>
    <dgm:pt modelId="{CB0F6880-EA9D-4311-B885-95E850E0D0E4}" type="parTrans" cxnId="{8B46E041-E9F5-4C3E-B44A-CE5E043E693A}">
      <dgm:prSet/>
      <dgm:spPr/>
      <dgm:t>
        <a:bodyPr/>
        <a:lstStyle/>
        <a:p>
          <a:pPr rtl="1"/>
          <a:endParaRPr lang="ar-EG"/>
        </a:p>
      </dgm:t>
    </dgm:pt>
    <dgm:pt modelId="{3AA99687-8DE7-45A4-9124-06D97B96C6C2}" type="sibTrans" cxnId="{8B46E041-E9F5-4C3E-B44A-CE5E043E693A}">
      <dgm:prSet/>
      <dgm:spPr/>
      <dgm:t>
        <a:bodyPr/>
        <a:lstStyle/>
        <a:p>
          <a:pPr rtl="1"/>
          <a:endParaRPr lang="ar-EG"/>
        </a:p>
      </dgm:t>
    </dgm:pt>
    <dgm:pt modelId="{BC8F273A-3044-48D3-96A7-689F4C0EB029}">
      <dgm:prSet phldrT="[Text]"/>
      <dgm:spPr/>
      <dgm:t>
        <a:bodyPr/>
        <a:lstStyle/>
        <a:p>
          <a:pPr rtl="1"/>
          <a:r>
            <a:rPr lang="en-US" dirty="0" smtClean="0"/>
            <a:t>Mono unsaturated</a:t>
          </a:r>
          <a:endParaRPr lang="ar-EG" dirty="0"/>
        </a:p>
      </dgm:t>
    </dgm:pt>
    <dgm:pt modelId="{50AA39AF-0F47-466A-A32C-2275D556DF7E}" type="parTrans" cxnId="{1C6D70A4-AF64-4660-A690-7AEE227BA7C0}">
      <dgm:prSet/>
      <dgm:spPr/>
      <dgm:t>
        <a:bodyPr/>
        <a:lstStyle/>
        <a:p>
          <a:pPr rtl="1"/>
          <a:endParaRPr lang="ar-EG"/>
        </a:p>
      </dgm:t>
    </dgm:pt>
    <dgm:pt modelId="{6EAB526F-0937-4224-A58A-86FA10F1045F}" type="sibTrans" cxnId="{1C6D70A4-AF64-4660-A690-7AEE227BA7C0}">
      <dgm:prSet/>
      <dgm:spPr/>
      <dgm:t>
        <a:bodyPr/>
        <a:lstStyle/>
        <a:p>
          <a:pPr rtl="1"/>
          <a:endParaRPr lang="ar-EG"/>
        </a:p>
      </dgm:t>
    </dgm:pt>
    <dgm:pt modelId="{7459023D-0251-4D2B-8AF8-8F28BC7BAE48}">
      <dgm:prSet phldrT="[Text]"/>
      <dgm:spPr/>
      <dgm:t>
        <a:bodyPr/>
        <a:lstStyle/>
        <a:p>
          <a:pPr rtl="1"/>
          <a:r>
            <a:rPr lang="en-US" dirty="0" smtClean="0"/>
            <a:t>Poly unsaturated</a:t>
          </a:r>
          <a:endParaRPr lang="ar-EG" dirty="0"/>
        </a:p>
      </dgm:t>
    </dgm:pt>
    <dgm:pt modelId="{B442995B-DED2-4835-9380-AED759EEEC73}" type="parTrans" cxnId="{7F2EBDDD-B118-4694-98E5-8BAA0B014D88}">
      <dgm:prSet/>
      <dgm:spPr/>
      <dgm:t>
        <a:bodyPr/>
        <a:lstStyle/>
        <a:p>
          <a:pPr rtl="1"/>
          <a:endParaRPr lang="ar-EG"/>
        </a:p>
      </dgm:t>
    </dgm:pt>
    <dgm:pt modelId="{02F22A2E-5C3F-4A0C-A80F-1959F9207884}" type="sibTrans" cxnId="{7F2EBDDD-B118-4694-98E5-8BAA0B014D88}">
      <dgm:prSet/>
      <dgm:spPr/>
      <dgm:t>
        <a:bodyPr/>
        <a:lstStyle/>
        <a:p>
          <a:pPr rtl="1"/>
          <a:endParaRPr lang="ar-EG"/>
        </a:p>
      </dgm:t>
    </dgm:pt>
    <dgm:pt modelId="{5D0FA60C-F562-4B6D-9308-1ADDE17319E8}">
      <dgm:prSet phldrT="[Text]"/>
      <dgm:spPr/>
      <dgm:t>
        <a:bodyPr/>
        <a:lstStyle/>
        <a:p>
          <a:pPr rtl="0"/>
          <a:r>
            <a:rPr lang="en-US" dirty="0" smtClean="0"/>
            <a:t>Saturated F.A</a:t>
          </a:r>
          <a:endParaRPr lang="ar-EG" dirty="0"/>
        </a:p>
      </dgm:t>
    </dgm:pt>
    <dgm:pt modelId="{4B86B143-1CC4-4968-88C1-F03AD64F54DC}" type="parTrans" cxnId="{FF51E9A1-C25C-431C-B62E-A0EDC158C8B8}">
      <dgm:prSet/>
      <dgm:spPr/>
      <dgm:t>
        <a:bodyPr/>
        <a:lstStyle/>
        <a:p>
          <a:pPr rtl="1"/>
          <a:endParaRPr lang="ar-EG"/>
        </a:p>
      </dgm:t>
    </dgm:pt>
    <dgm:pt modelId="{782A77F4-24AF-473E-99D4-1B0FF5ABD9E4}" type="sibTrans" cxnId="{FF51E9A1-C25C-431C-B62E-A0EDC158C8B8}">
      <dgm:prSet/>
      <dgm:spPr/>
      <dgm:t>
        <a:bodyPr/>
        <a:lstStyle/>
        <a:p>
          <a:pPr rtl="1"/>
          <a:endParaRPr lang="ar-EG"/>
        </a:p>
      </dgm:t>
    </dgm:pt>
    <dgm:pt modelId="{6C5076E3-72DD-4C27-A5B5-FFBCE704C391}">
      <dgm:prSet phldrT="[Text]"/>
      <dgm:spPr/>
      <dgm:t>
        <a:bodyPr/>
        <a:lstStyle/>
        <a:p>
          <a:pPr algn="ctr" rtl="0"/>
          <a:r>
            <a:rPr lang="en-US" dirty="0" smtClean="0"/>
            <a:t>e.g.  Butyric, palmitic, stearic</a:t>
          </a:r>
          <a:endParaRPr lang="ar-EG" dirty="0"/>
        </a:p>
      </dgm:t>
    </dgm:pt>
    <dgm:pt modelId="{CBB4DF0E-E168-4F25-82B5-9E28EBE96ECA}" type="parTrans" cxnId="{788FCBB6-2212-421B-AFDF-BDA512459E61}">
      <dgm:prSet/>
      <dgm:spPr/>
      <dgm:t>
        <a:bodyPr/>
        <a:lstStyle/>
        <a:p>
          <a:pPr rtl="1"/>
          <a:endParaRPr lang="ar-EG"/>
        </a:p>
      </dgm:t>
    </dgm:pt>
    <dgm:pt modelId="{F1D3621D-92F9-4C50-9F9E-08290BAB54EC}" type="sibTrans" cxnId="{788FCBB6-2212-421B-AFDF-BDA512459E61}">
      <dgm:prSet/>
      <dgm:spPr/>
      <dgm:t>
        <a:bodyPr/>
        <a:lstStyle/>
        <a:p>
          <a:pPr rtl="1"/>
          <a:endParaRPr lang="ar-EG"/>
        </a:p>
      </dgm:t>
    </dgm:pt>
    <dgm:pt modelId="{7BFC86FC-44B1-43CE-8660-7C4D6D769DCB}">
      <dgm:prSet/>
      <dgm:spPr/>
      <dgm:t>
        <a:bodyPr/>
        <a:lstStyle/>
        <a:p>
          <a:pPr rtl="0"/>
          <a:r>
            <a:rPr lang="en-US" dirty="0" smtClean="0"/>
            <a:t> e.g.   oleic</a:t>
          </a:r>
          <a:endParaRPr lang="ar-EG" dirty="0"/>
        </a:p>
      </dgm:t>
    </dgm:pt>
    <dgm:pt modelId="{D8FB5073-A3F5-4029-8B1B-27A37C8FA61B}" type="parTrans" cxnId="{1A02851D-6770-4841-8842-E0B3B24944CB}">
      <dgm:prSet/>
      <dgm:spPr/>
      <dgm:t>
        <a:bodyPr/>
        <a:lstStyle/>
        <a:p>
          <a:pPr rtl="1"/>
          <a:endParaRPr lang="ar-EG"/>
        </a:p>
      </dgm:t>
    </dgm:pt>
    <dgm:pt modelId="{7B59317B-D196-412F-BD46-C205BABB4890}" type="sibTrans" cxnId="{1A02851D-6770-4841-8842-E0B3B24944CB}">
      <dgm:prSet/>
      <dgm:spPr/>
      <dgm:t>
        <a:bodyPr/>
        <a:lstStyle/>
        <a:p>
          <a:pPr rtl="1"/>
          <a:endParaRPr lang="ar-EG"/>
        </a:p>
      </dgm:t>
    </dgm:pt>
    <dgm:pt modelId="{916F9399-6461-4B3A-B519-967960413D61}">
      <dgm:prSet/>
      <dgm:spPr/>
      <dgm:t>
        <a:bodyPr/>
        <a:lstStyle/>
        <a:p>
          <a:pPr rtl="0"/>
          <a:r>
            <a:rPr lang="en-US" dirty="0" smtClean="0"/>
            <a:t>e.g.  Linoleic &amp; linolenic</a:t>
          </a:r>
          <a:endParaRPr lang="ar-EG" dirty="0"/>
        </a:p>
      </dgm:t>
    </dgm:pt>
    <dgm:pt modelId="{CF9CF830-CE24-43F1-83EB-793BA41C824B}" type="parTrans" cxnId="{3D4FA42B-E24E-4C70-9CAC-FFA1C12C545F}">
      <dgm:prSet/>
      <dgm:spPr/>
      <dgm:t>
        <a:bodyPr/>
        <a:lstStyle/>
        <a:p>
          <a:pPr rtl="1"/>
          <a:endParaRPr lang="ar-EG"/>
        </a:p>
      </dgm:t>
    </dgm:pt>
    <dgm:pt modelId="{0AB47352-0097-4728-867B-837F279FAB0D}" type="sibTrans" cxnId="{3D4FA42B-E24E-4C70-9CAC-FFA1C12C545F}">
      <dgm:prSet/>
      <dgm:spPr/>
      <dgm:t>
        <a:bodyPr/>
        <a:lstStyle/>
        <a:p>
          <a:pPr rtl="1"/>
          <a:endParaRPr lang="ar-EG"/>
        </a:p>
      </dgm:t>
    </dgm:pt>
    <dgm:pt modelId="{E03494D1-8587-448F-BEBC-3FF6F5B7D371}" type="pres">
      <dgm:prSet presAssocID="{09AD872F-9A9F-4EF3-B265-E562BEB15ED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EG"/>
        </a:p>
      </dgm:t>
    </dgm:pt>
    <dgm:pt modelId="{53BE963F-A73D-4EED-BFDD-E99DB0B9A485}" type="pres">
      <dgm:prSet presAssocID="{2ACC8006-6EE4-462B-A2E3-FB0D91DCE97F}" presName="hierRoot1" presStyleCnt="0">
        <dgm:presLayoutVars>
          <dgm:hierBranch val="init"/>
        </dgm:presLayoutVars>
      </dgm:prSet>
      <dgm:spPr/>
    </dgm:pt>
    <dgm:pt modelId="{A475E9D2-DACA-41CC-A3E9-509F74AFB4BB}" type="pres">
      <dgm:prSet presAssocID="{2ACC8006-6EE4-462B-A2E3-FB0D91DCE97F}" presName="rootComposite1" presStyleCnt="0"/>
      <dgm:spPr/>
    </dgm:pt>
    <dgm:pt modelId="{E455D6FA-0115-4E63-A1DB-04125542BF8B}" type="pres">
      <dgm:prSet presAssocID="{2ACC8006-6EE4-462B-A2E3-FB0D91DCE97F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5F0DE0B4-42FD-4A7D-8C23-9D2E7882761F}" type="pres">
      <dgm:prSet presAssocID="{2ACC8006-6EE4-462B-A2E3-FB0D91DCE97F}" presName="rootConnector1" presStyleLbl="node1" presStyleIdx="0" presStyleCnt="0"/>
      <dgm:spPr/>
      <dgm:t>
        <a:bodyPr/>
        <a:lstStyle/>
        <a:p>
          <a:pPr rtl="1"/>
          <a:endParaRPr lang="ar-EG"/>
        </a:p>
      </dgm:t>
    </dgm:pt>
    <dgm:pt modelId="{E77D3516-16C7-494F-98F4-0F87BB2C52C1}" type="pres">
      <dgm:prSet presAssocID="{2ACC8006-6EE4-462B-A2E3-FB0D91DCE97F}" presName="hierChild2" presStyleCnt="0"/>
      <dgm:spPr/>
    </dgm:pt>
    <dgm:pt modelId="{233CA5DB-69EF-4DE5-BC91-233599660FEC}" type="pres">
      <dgm:prSet presAssocID="{CB0F6880-EA9D-4311-B885-95E850E0D0E4}" presName="Name37" presStyleLbl="parChTrans1D2" presStyleIdx="0" presStyleCnt="2"/>
      <dgm:spPr/>
      <dgm:t>
        <a:bodyPr/>
        <a:lstStyle/>
        <a:p>
          <a:pPr rtl="1"/>
          <a:endParaRPr lang="ar-EG"/>
        </a:p>
      </dgm:t>
    </dgm:pt>
    <dgm:pt modelId="{7E77CAEB-C727-4D68-A97B-D3B3404941E9}" type="pres">
      <dgm:prSet presAssocID="{E3D84A5D-DE2E-4A2C-A207-4A5A8B721ACB}" presName="hierRoot2" presStyleCnt="0">
        <dgm:presLayoutVars>
          <dgm:hierBranch val="init"/>
        </dgm:presLayoutVars>
      </dgm:prSet>
      <dgm:spPr/>
    </dgm:pt>
    <dgm:pt modelId="{1EC0978D-73D4-4C5A-B32F-48C86F446A74}" type="pres">
      <dgm:prSet presAssocID="{E3D84A5D-DE2E-4A2C-A207-4A5A8B721ACB}" presName="rootComposite" presStyleCnt="0"/>
      <dgm:spPr/>
    </dgm:pt>
    <dgm:pt modelId="{6B86CFB7-C279-42D6-B1F9-0E8171DFB824}" type="pres">
      <dgm:prSet presAssocID="{E3D84A5D-DE2E-4A2C-A207-4A5A8B721ACB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9789C4A3-1898-4BB4-9713-173AA4FF0733}" type="pres">
      <dgm:prSet presAssocID="{E3D84A5D-DE2E-4A2C-A207-4A5A8B721ACB}" presName="rootConnector" presStyleLbl="node2" presStyleIdx="0" presStyleCnt="2"/>
      <dgm:spPr/>
      <dgm:t>
        <a:bodyPr/>
        <a:lstStyle/>
        <a:p>
          <a:pPr rtl="1"/>
          <a:endParaRPr lang="ar-EG"/>
        </a:p>
      </dgm:t>
    </dgm:pt>
    <dgm:pt modelId="{9F2DA860-AD4D-4BF9-B89A-FA4E2849BD84}" type="pres">
      <dgm:prSet presAssocID="{E3D84A5D-DE2E-4A2C-A207-4A5A8B721ACB}" presName="hierChild4" presStyleCnt="0"/>
      <dgm:spPr/>
    </dgm:pt>
    <dgm:pt modelId="{36AB1E9B-875C-4ED0-8D86-469967842B10}" type="pres">
      <dgm:prSet presAssocID="{50AA39AF-0F47-466A-A32C-2275D556DF7E}" presName="Name37" presStyleLbl="parChTrans1D3" presStyleIdx="0" presStyleCnt="3"/>
      <dgm:spPr/>
      <dgm:t>
        <a:bodyPr/>
        <a:lstStyle/>
        <a:p>
          <a:pPr rtl="1"/>
          <a:endParaRPr lang="ar-EG"/>
        </a:p>
      </dgm:t>
    </dgm:pt>
    <dgm:pt modelId="{B0E4272D-F20A-410D-A2CD-6A0D3E02BB51}" type="pres">
      <dgm:prSet presAssocID="{BC8F273A-3044-48D3-96A7-689F4C0EB029}" presName="hierRoot2" presStyleCnt="0">
        <dgm:presLayoutVars>
          <dgm:hierBranch val="init"/>
        </dgm:presLayoutVars>
      </dgm:prSet>
      <dgm:spPr/>
    </dgm:pt>
    <dgm:pt modelId="{35F6F695-917A-477E-83AC-06908540FFFA}" type="pres">
      <dgm:prSet presAssocID="{BC8F273A-3044-48D3-96A7-689F4C0EB029}" presName="rootComposite" presStyleCnt="0"/>
      <dgm:spPr/>
    </dgm:pt>
    <dgm:pt modelId="{E99C275A-83E7-4AE9-A29F-7AAD624AE349}" type="pres">
      <dgm:prSet presAssocID="{BC8F273A-3044-48D3-96A7-689F4C0EB029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1E388F62-18CD-42DA-A10C-256EB3ABAFD0}" type="pres">
      <dgm:prSet presAssocID="{BC8F273A-3044-48D3-96A7-689F4C0EB029}" presName="rootConnector" presStyleLbl="node3" presStyleIdx="0" presStyleCnt="3"/>
      <dgm:spPr/>
      <dgm:t>
        <a:bodyPr/>
        <a:lstStyle/>
        <a:p>
          <a:pPr rtl="1"/>
          <a:endParaRPr lang="ar-EG"/>
        </a:p>
      </dgm:t>
    </dgm:pt>
    <dgm:pt modelId="{7CB4D478-3BE4-461C-9F43-E3BCFD749787}" type="pres">
      <dgm:prSet presAssocID="{BC8F273A-3044-48D3-96A7-689F4C0EB029}" presName="hierChild4" presStyleCnt="0"/>
      <dgm:spPr/>
    </dgm:pt>
    <dgm:pt modelId="{E4E38DFD-1266-4303-B2CD-6511F680B047}" type="pres">
      <dgm:prSet presAssocID="{D8FB5073-A3F5-4029-8B1B-27A37C8FA61B}" presName="Name37" presStyleLbl="parChTrans1D4" presStyleIdx="0" presStyleCnt="2"/>
      <dgm:spPr/>
      <dgm:t>
        <a:bodyPr/>
        <a:lstStyle/>
        <a:p>
          <a:pPr rtl="1"/>
          <a:endParaRPr lang="ar-EG"/>
        </a:p>
      </dgm:t>
    </dgm:pt>
    <dgm:pt modelId="{55CBDFAB-B2BC-41AE-A83E-02EF2FF1E624}" type="pres">
      <dgm:prSet presAssocID="{7BFC86FC-44B1-43CE-8660-7C4D6D769DCB}" presName="hierRoot2" presStyleCnt="0">
        <dgm:presLayoutVars>
          <dgm:hierBranch val="init"/>
        </dgm:presLayoutVars>
      </dgm:prSet>
      <dgm:spPr/>
    </dgm:pt>
    <dgm:pt modelId="{958EEB6F-D20B-4269-9C17-7D7A8D0C4DB2}" type="pres">
      <dgm:prSet presAssocID="{7BFC86FC-44B1-43CE-8660-7C4D6D769DCB}" presName="rootComposite" presStyleCnt="0"/>
      <dgm:spPr/>
    </dgm:pt>
    <dgm:pt modelId="{65327E0C-D225-46B6-B9FC-6BE37518F87D}" type="pres">
      <dgm:prSet presAssocID="{7BFC86FC-44B1-43CE-8660-7C4D6D769DCB}" presName="rootText" presStyleLbl="node4" presStyleIdx="0" presStyleCnt="2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73E2EDC0-0359-4170-A81F-F098718A05E6}" type="pres">
      <dgm:prSet presAssocID="{7BFC86FC-44B1-43CE-8660-7C4D6D769DCB}" presName="rootConnector" presStyleLbl="node4" presStyleIdx="0" presStyleCnt="2"/>
      <dgm:spPr/>
      <dgm:t>
        <a:bodyPr/>
        <a:lstStyle/>
        <a:p>
          <a:pPr rtl="1"/>
          <a:endParaRPr lang="ar-EG"/>
        </a:p>
      </dgm:t>
    </dgm:pt>
    <dgm:pt modelId="{434FF0C8-E41B-4A48-9542-565A5C298029}" type="pres">
      <dgm:prSet presAssocID="{7BFC86FC-44B1-43CE-8660-7C4D6D769DCB}" presName="hierChild4" presStyleCnt="0"/>
      <dgm:spPr/>
    </dgm:pt>
    <dgm:pt modelId="{44E48C98-A700-4894-BB19-3B172D5B92F2}" type="pres">
      <dgm:prSet presAssocID="{7BFC86FC-44B1-43CE-8660-7C4D6D769DCB}" presName="hierChild5" presStyleCnt="0"/>
      <dgm:spPr/>
    </dgm:pt>
    <dgm:pt modelId="{4390D412-9CA7-4D21-8E00-7872A02D1D93}" type="pres">
      <dgm:prSet presAssocID="{BC8F273A-3044-48D3-96A7-689F4C0EB029}" presName="hierChild5" presStyleCnt="0"/>
      <dgm:spPr/>
    </dgm:pt>
    <dgm:pt modelId="{0DB00237-4462-4B23-85DD-A72B6324C2CA}" type="pres">
      <dgm:prSet presAssocID="{B442995B-DED2-4835-9380-AED759EEEC73}" presName="Name37" presStyleLbl="parChTrans1D3" presStyleIdx="1" presStyleCnt="3"/>
      <dgm:spPr/>
      <dgm:t>
        <a:bodyPr/>
        <a:lstStyle/>
        <a:p>
          <a:pPr rtl="1"/>
          <a:endParaRPr lang="ar-EG"/>
        </a:p>
      </dgm:t>
    </dgm:pt>
    <dgm:pt modelId="{E4531C75-1B09-488A-82F0-997A63B0F5DC}" type="pres">
      <dgm:prSet presAssocID="{7459023D-0251-4D2B-8AF8-8F28BC7BAE48}" presName="hierRoot2" presStyleCnt="0">
        <dgm:presLayoutVars>
          <dgm:hierBranch val="init"/>
        </dgm:presLayoutVars>
      </dgm:prSet>
      <dgm:spPr/>
    </dgm:pt>
    <dgm:pt modelId="{7FBEE6F0-65F6-4036-B062-B8FD9408EF4D}" type="pres">
      <dgm:prSet presAssocID="{7459023D-0251-4D2B-8AF8-8F28BC7BAE48}" presName="rootComposite" presStyleCnt="0"/>
      <dgm:spPr/>
    </dgm:pt>
    <dgm:pt modelId="{A34CA125-A8D7-408E-92F0-82E9F72D1F41}" type="pres">
      <dgm:prSet presAssocID="{7459023D-0251-4D2B-8AF8-8F28BC7BAE48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05F76943-100B-4A08-9273-0877845D4593}" type="pres">
      <dgm:prSet presAssocID="{7459023D-0251-4D2B-8AF8-8F28BC7BAE48}" presName="rootConnector" presStyleLbl="node3" presStyleIdx="1" presStyleCnt="3"/>
      <dgm:spPr/>
      <dgm:t>
        <a:bodyPr/>
        <a:lstStyle/>
        <a:p>
          <a:pPr rtl="1"/>
          <a:endParaRPr lang="ar-EG"/>
        </a:p>
      </dgm:t>
    </dgm:pt>
    <dgm:pt modelId="{BD650391-55C2-4767-8713-7BD061313369}" type="pres">
      <dgm:prSet presAssocID="{7459023D-0251-4D2B-8AF8-8F28BC7BAE48}" presName="hierChild4" presStyleCnt="0"/>
      <dgm:spPr/>
    </dgm:pt>
    <dgm:pt modelId="{9FE2357A-6AB1-4900-9E1E-50882C973462}" type="pres">
      <dgm:prSet presAssocID="{CF9CF830-CE24-43F1-83EB-793BA41C824B}" presName="Name37" presStyleLbl="parChTrans1D4" presStyleIdx="1" presStyleCnt="2"/>
      <dgm:spPr/>
      <dgm:t>
        <a:bodyPr/>
        <a:lstStyle/>
        <a:p>
          <a:pPr rtl="1"/>
          <a:endParaRPr lang="ar-EG"/>
        </a:p>
      </dgm:t>
    </dgm:pt>
    <dgm:pt modelId="{5F785C04-D6F0-45A7-8E3C-57FF2AC77199}" type="pres">
      <dgm:prSet presAssocID="{916F9399-6461-4B3A-B519-967960413D61}" presName="hierRoot2" presStyleCnt="0">
        <dgm:presLayoutVars>
          <dgm:hierBranch val="init"/>
        </dgm:presLayoutVars>
      </dgm:prSet>
      <dgm:spPr/>
    </dgm:pt>
    <dgm:pt modelId="{A7FD0616-1272-43C5-A83C-EB330AC27678}" type="pres">
      <dgm:prSet presAssocID="{916F9399-6461-4B3A-B519-967960413D61}" presName="rootComposite" presStyleCnt="0"/>
      <dgm:spPr/>
    </dgm:pt>
    <dgm:pt modelId="{D4BBBBFC-F1C7-4C3D-AE25-6E362940734B}" type="pres">
      <dgm:prSet presAssocID="{916F9399-6461-4B3A-B519-967960413D61}" presName="rootText" presStyleLbl="node4" presStyleIdx="1" presStyleCnt="2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C70B58C5-90E1-478D-AAA7-86F0E5E24AAE}" type="pres">
      <dgm:prSet presAssocID="{916F9399-6461-4B3A-B519-967960413D61}" presName="rootConnector" presStyleLbl="node4" presStyleIdx="1" presStyleCnt="2"/>
      <dgm:spPr/>
      <dgm:t>
        <a:bodyPr/>
        <a:lstStyle/>
        <a:p>
          <a:pPr rtl="1"/>
          <a:endParaRPr lang="ar-EG"/>
        </a:p>
      </dgm:t>
    </dgm:pt>
    <dgm:pt modelId="{FD49B2CA-0E0D-40DA-9568-A812F2ACE686}" type="pres">
      <dgm:prSet presAssocID="{916F9399-6461-4B3A-B519-967960413D61}" presName="hierChild4" presStyleCnt="0"/>
      <dgm:spPr/>
    </dgm:pt>
    <dgm:pt modelId="{CE320B2B-9B9A-456D-A1A4-B69526FDCE2A}" type="pres">
      <dgm:prSet presAssocID="{916F9399-6461-4B3A-B519-967960413D61}" presName="hierChild5" presStyleCnt="0"/>
      <dgm:spPr/>
    </dgm:pt>
    <dgm:pt modelId="{27D592BA-8768-4388-885C-DE5F971D01AE}" type="pres">
      <dgm:prSet presAssocID="{7459023D-0251-4D2B-8AF8-8F28BC7BAE48}" presName="hierChild5" presStyleCnt="0"/>
      <dgm:spPr/>
    </dgm:pt>
    <dgm:pt modelId="{90945578-3F96-48DF-A433-706C11ED1CD1}" type="pres">
      <dgm:prSet presAssocID="{E3D84A5D-DE2E-4A2C-A207-4A5A8B721ACB}" presName="hierChild5" presStyleCnt="0"/>
      <dgm:spPr/>
    </dgm:pt>
    <dgm:pt modelId="{61AA469F-7AB3-4CBE-AE27-601CC08E9393}" type="pres">
      <dgm:prSet presAssocID="{4B86B143-1CC4-4968-88C1-F03AD64F54DC}" presName="Name37" presStyleLbl="parChTrans1D2" presStyleIdx="1" presStyleCnt="2"/>
      <dgm:spPr/>
      <dgm:t>
        <a:bodyPr/>
        <a:lstStyle/>
        <a:p>
          <a:pPr rtl="1"/>
          <a:endParaRPr lang="ar-EG"/>
        </a:p>
      </dgm:t>
    </dgm:pt>
    <dgm:pt modelId="{6106610F-7A8A-4800-94A5-2161B30C74D8}" type="pres">
      <dgm:prSet presAssocID="{5D0FA60C-F562-4B6D-9308-1ADDE17319E8}" presName="hierRoot2" presStyleCnt="0">
        <dgm:presLayoutVars>
          <dgm:hierBranch val="init"/>
        </dgm:presLayoutVars>
      </dgm:prSet>
      <dgm:spPr/>
    </dgm:pt>
    <dgm:pt modelId="{C8B63F5A-F6B8-49D0-ACEA-7A20CB3DA388}" type="pres">
      <dgm:prSet presAssocID="{5D0FA60C-F562-4B6D-9308-1ADDE17319E8}" presName="rootComposite" presStyleCnt="0"/>
      <dgm:spPr/>
    </dgm:pt>
    <dgm:pt modelId="{C65D0E91-85FA-4726-BA0D-3A5A668E84B9}" type="pres">
      <dgm:prSet presAssocID="{5D0FA60C-F562-4B6D-9308-1ADDE17319E8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4A36E599-A59A-4E68-AEA3-C2145A4C072A}" type="pres">
      <dgm:prSet presAssocID="{5D0FA60C-F562-4B6D-9308-1ADDE17319E8}" presName="rootConnector" presStyleLbl="node2" presStyleIdx="1" presStyleCnt="2"/>
      <dgm:spPr/>
      <dgm:t>
        <a:bodyPr/>
        <a:lstStyle/>
        <a:p>
          <a:pPr rtl="1"/>
          <a:endParaRPr lang="ar-EG"/>
        </a:p>
      </dgm:t>
    </dgm:pt>
    <dgm:pt modelId="{0EAE166C-E870-41E9-ACC9-B21F874419F6}" type="pres">
      <dgm:prSet presAssocID="{5D0FA60C-F562-4B6D-9308-1ADDE17319E8}" presName="hierChild4" presStyleCnt="0"/>
      <dgm:spPr/>
    </dgm:pt>
    <dgm:pt modelId="{A66F7F85-AABB-4EA0-9806-4D805C942862}" type="pres">
      <dgm:prSet presAssocID="{CBB4DF0E-E168-4F25-82B5-9E28EBE96ECA}" presName="Name37" presStyleLbl="parChTrans1D3" presStyleIdx="2" presStyleCnt="3"/>
      <dgm:spPr/>
      <dgm:t>
        <a:bodyPr/>
        <a:lstStyle/>
        <a:p>
          <a:pPr rtl="1"/>
          <a:endParaRPr lang="ar-EG"/>
        </a:p>
      </dgm:t>
    </dgm:pt>
    <dgm:pt modelId="{B3FFC2D4-F43E-4746-8E53-2ADF646184AB}" type="pres">
      <dgm:prSet presAssocID="{6C5076E3-72DD-4C27-A5B5-FFBCE704C391}" presName="hierRoot2" presStyleCnt="0">
        <dgm:presLayoutVars>
          <dgm:hierBranch val="init"/>
        </dgm:presLayoutVars>
      </dgm:prSet>
      <dgm:spPr/>
    </dgm:pt>
    <dgm:pt modelId="{A3123955-D9ED-4CA8-AB18-D0ECC6DF4F3E}" type="pres">
      <dgm:prSet presAssocID="{6C5076E3-72DD-4C27-A5B5-FFBCE704C391}" presName="rootComposite" presStyleCnt="0"/>
      <dgm:spPr/>
    </dgm:pt>
    <dgm:pt modelId="{A1319782-A9D2-481A-ACD4-3616A71D0ACA}" type="pres">
      <dgm:prSet presAssocID="{6C5076E3-72DD-4C27-A5B5-FFBCE704C391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pPr rtl="1"/>
          <a:endParaRPr lang="ar-EG"/>
        </a:p>
      </dgm:t>
    </dgm:pt>
    <dgm:pt modelId="{7C450685-CCE2-481F-A54F-5B188BD80122}" type="pres">
      <dgm:prSet presAssocID="{6C5076E3-72DD-4C27-A5B5-FFBCE704C391}" presName="rootConnector" presStyleLbl="node3" presStyleIdx="2" presStyleCnt="3"/>
      <dgm:spPr/>
      <dgm:t>
        <a:bodyPr/>
        <a:lstStyle/>
        <a:p>
          <a:pPr rtl="1"/>
          <a:endParaRPr lang="ar-EG"/>
        </a:p>
      </dgm:t>
    </dgm:pt>
    <dgm:pt modelId="{4C2FADC9-8C98-449F-911F-C0A3685A9B81}" type="pres">
      <dgm:prSet presAssocID="{6C5076E3-72DD-4C27-A5B5-FFBCE704C391}" presName="hierChild4" presStyleCnt="0"/>
      <dgm:spPr/>
    </dgm:pt>
    <dgm:pt modelId="{48A291C3-2298-44A5-8736-D53E2DF9870D}" type="pres">
      <dgm:prSet presAssocID="{6C5076E3-72DD-4C27-A5B5-FFBCE704C391}" presName="hierChild5" presStyleCnt="0"/>
      <dgm:spPr/>
    </dgm:pt>
    <dgm:pt modelId="{21F386A2-AF4B-4AC8-95CB-03287F2AFEB6}" type="pres">
      <dgm:prSet presAssocID="{5D0FA60C-F562-4B6D-9308-1ADDE17319E8}" presName="hierChild5" presStyleCnt="0"/>
      <dgm:spPr/>
    </dgm:pt>
    <dgm:pt modelId="{ACE74D60-F420-4324-8545-4EEE67768CCD}" type="pres">
      <dgm:prSet presAssocID="{2ACC8006-6EE4-462B-A2E3-FB0D91DCE97F}" presName="hierChild3" presStyleCnt="0"/>
      <dgm:spPr/>
    </dgm:pt>
  </dgm:ptLst>
  <dgm:cxnLst>
    <dgm:cxn modelId="{F3158226-EE0A-4A65-B38C-72E5254C6E92}" type="presOf" srcId="{7BFC86FC-44B1-43CE-8660-7C4D6D769DCB}" destId="{73E2EDC0-0359-4170-A81F-F098718A05E6}" srcOrd="1" destOrd="0" presId="urn:microsoft.com/office/officeart/2005/8/layout/orgChart1"/>
    <dgm:cxn modelId="{0BF1776B-4399-4B64-8F1B-55298B1880EC}" type="presOf" srcId="{5D0FA60C-F562-4B6D-9308-1ADDE17319E8}" destId="{4A36E599-A59A-4E68-AEA3-C2145A4C072A}" srcOrd="1" destOrd="0" presId="urn:microsoft.com/office/officeart/2005/8/layout/orgChart1"/>
    <dgm:cxn modelId="{3D4FA42B-E24E-4C70-9CAC-FFA1C12C545F}" srcId="{7459023D-0251-4D2B-8AF8-8F28BC7BAE48}" destId="{916F9399-6461-4B3A-B519-967960413D61}" srcOrd="0" destOrd="0" parTransId="{CF9CF830-CE24-43F1-83EB-793BA41C824B}" sibTransId="{0AB47352-0097-4728-867B-837F279FAB0D}"/>
    <dgm:cxn modelId="{797833F2-D4BE-4563-9A6B-39AC633DDF61}" type="presOf" srcId="{7BFC86FC-44B1-43CE-8660-7C4D6D769DCB}" destId="{65327E0C-D225-46B6-B9FC-6BE37518F87D}" srcOrd="0" destOrd="0" presId="urn:microsoft.com/office/officeart/2005/8/layout/orgChart1"/>
    <dgm:cxn modelId="{D6F39446-246D-4A48-9779-DFD9E6855CE1}" type="presOf" srcId="{BC8F273A-3044-48D3-96A7-689F4C0EB029}" destId="{1E388F62-18CD-42DA-A10C-256EB3ABAFD0}" srcOrd="1" destOrd="0" presId="urn:microsoft.com/office/officeart/2005/8/layout/orgChart1"/>
    <dgm:cxn modelId="{6E651C84-B559-42AC-BDF8-8E10D9444739}" type="presOf" srcId="{7459023D-0251-4D2B-8AF8-8F28BC7BAE48}" destId="{A34CA125-A8D7-408E-92F0-82E9F72D1F41}" srcOrd="0" destOrd="0" presId="urn:microsoft.com/office/officeart/2005/8/layout/orgChart1"/>
    <dgm:cxn modelId="{C62D6069-0EC5-412B-A973-03E65A1A3492}" type="presOf" srcId="{4B86B143-1CC4-4968-88C1-F03AD64F54DC}" destId="{61AA469F-7AB3-4CBE-AE27-601CC08E9393}" srcOrd="0" destOrd="0" presId="urn:microsoft.com/office/officeart/2005/8/layout/orgChart1"/>
    <dgm:cxn modelId="{00592868-55AC-4276-B86C-C49EF46CEB70}" type="presOf" srcId="{D8FB5073-A3F5-4029-8B1B-27A37C8FA61B}" destId="{E4E38DFD-1266-4303-B2CD-6511F680B047}" srcOrd="0" destOrd="0" presId="urn:microsoft.com/office/officeart/2005/8/layout/orgChart1"/>
    <dgm:cxn modelId="{1A02851D-6770-4841-8842-E0B3B24944CB}" srcId="{BC8F273A-3044-48D3-96A7-689F4C0EB029}" destId="{7BFC86FC-44B1-43CE-8660-7C4D6D769DCB}" srcOrd="0" destOrd="0" parTransId="{D8FB5073-A3F5-4029-8B1B-27A37C8FA61B}" sibTransId="{7B59317B-D196-412F-BD46-C205BABB4890}"/>
    <dgm:cxn modelId="{FF51E9A1-C25C-431C-B62E-A0EDC158C8B8}" srcId="{2ACC8006-6EE4-462B-A2E3-FB0D91DCE97F}" destId="{5D0FA60C-F562-4B6D-9308-1ADDE17319E8}" srcOrd="1" destOrd="0" parTransId="{4B86B143-1CC4-4968-88C1-F03AD64F54DC}" sibTransId="{782A77F4-24AF-473E-99D4-1B0FF5ABD9E4}"/>
    <dgm:cxn modelId="{9DA8F0FF-98FB-4441-B8FC-806142EB12A2}" type="presOf" srcId="{E3D84A5D-DE2E-4A2C-A207-4A5A8B721ACB}" destId="{9789C4A3-1898-4BB4-9713-173AA4FF0733}" srcOrd="1" destOrd="0" presId="urn:microsoft.com/office/officeart/2005/8/layout/orgChart1"/>
    <dgm:cxn modelId="{113688E5-8F4D-4F95-8273-E390CFDC4507}" srcId="{09AD872F-9A9F-4EF3-B265-E562BEB15ED7}" destId="{2ACC8006-6EE4-462B-A2E3-FB0D91DCE97F}" srcOrd="0" destOrd="0" parTransId="{CED35974-1230-41C0-BC3F-B3DB34784B6B}" sibTransId="{52DA5454-A4C2-41A1-B7EF-51DA1F6CF41F}"/>
    <dgm:cxn modelId="{AE476C6A-D5D3-448A-8653-4965750A4F84}" type="presOf" srcId="{50AA39AF-0F47-466A-A32C-2275D556DF7E}" destId="{36AB1E9B-875C-4ED0-8D86-469967842B10}" srcOrd="0" destOrd="0" presId="urn:microsoft.com/office/officeart/2005/8/layout/orgChart1"/>
    <dgm:cxn modelId="{8B46E041-E9F5-4C3E-B44A-CE5E043E693A}" srcId="{2ACC8006-6EE4-462B-A2E3-FB0D91DCE97F}" destId="{E3D84A5D-DE2E-4A2C-A207-4A5A8B721ACB}" srcOrd="0" destOrd="0" parTransId="{CB0F6880-EA9D-4311-B885-95E850E0D0E4}" sibTransId="{3AA99687-8DE7-45A4-9124-06D97B96C6C2}"/>
    <dgm:cxn modelId="{EF87A943-C779-490B-8CE3-7C0261C8CE5A}" type="presOf" srcId="{CB0F6880-EA9D-4311-B885-95E850E0D0E4}" destId="{233CA5DB-69EF-4DE5-BC91-233599660FEC}" srcOrd="0" destOrd="0" presId="urn:microsoft.com/office/officeart/2005/8/layout/orgChart1"/>
    <dgm:cxn modelId="{6D496520-7073-4C48-ABE2-F12161312A83}" type="presOf" srcId="{BC8F273A-3044-48D3-96A7-689F4C0EB029}" destId="{E99C275A-83E7-4AE9-A29F-7AAD624AE349}" srcOrd="0" destOrd="0" presId="urn:microsoft.com/office/officeart/2005/8/layout/orgChart1"/>
    <dgm:cxn modelId="{1C6D70A4-AF64-4660-A690-7AEE227BA7C0}" srcId="{E3D84A5D-DE2E-4A2C-A207-4A5A8B721ACB}" destId="{BC8F273A-3044-48D3-96A7-689F4C0EB029}" srcOrd="0" destOrd="0" parTransId="{50AA39AF-0F47-466A-A32C-2275D556DF7E}" sibTransId="{6EAB526F-0937-4224-A58A-86FA10F1045F}"/>
    <dgm:cxn modelId="{B82F10A9-F28F-4672-A4EE-E0B65CF9CD65}" type="presOf" srcId="{B442995B-DED2-4835-9380-AED759EEEC73}" destId="{0DB00237-4462-4B23-85DD-A72B6324C2CA}" srcOrd="0" destOrd="0" presId="urn:microsoft.com/office/officeart/2005/8/layout/orgChart1"/>
    <dgm:cxn modelId="{B3A15F91-6060-4881-B41A-CC690B1E9A0D}" type="presOf" srcId="{6C5076E3-72DD-4C27-A5B5-FFBCE704C391}" destId="{7C450685-CCE2-481F-A54F-5B188BD80122}" srcOrd="1" destOrd="0" presId="urn:microsoft.com/office/officeart/2005/8/layout/orgChart1"/>
    <dgm:cxn modelId="{7F2EBDDD-B118-4694-98E5-8BAA0B014D88}" srcId="{E3D84A5D-DE2E-4A2C-A207-4A5A8B721ACB}" destId="{7459023D-0251-4D2B-8AF8-8F28BC7BAE48}" srcOrd="1" destOrd="0" parTransId="{B442995B-DED2-4835-9380-AED759EEEC73}" sibTransId="{02F22A2E-5C3F-4A0C-A80F-1959F9207884}"/>
    <dgm:cxn modelId="{CAF64010-DE43-4069-8360-BB2E129EB1AA}" type="presOf" srcId="{09AD872F-9A9F-4EF3-B265-E562BEB15ED7}" destId="{E03494D1-8587-448F-BEBC-3FF6F5B7D371}" srcOrd="0" destOrd="0" presId="urn:microsoft.com/office/officeart/2005/8/layout/orgChart1"/>
    <dgm:cxn modelId="{788FCBB6-2212-421B-AFDF-BDA512459E61}" srcId="{5D0FA60C-F562-4B6D-9308-1ADDE17319E8}" destId="{6C5076E3-72DD-4C27-A5B5-FFBCE704C391}" srcOrd="0" destOrd="0" parTransId="{CBB4DF0E-E168-4F25-82B5-9E28EBE96ECA}" sibTransId="{F1D3621D-92F9-4C50-9F9E-08290BAB54EC}"/>
    <dgm:cxn modelId="{16DB02C3-6172-440E-8AD8-9E047F38A4D8}" type="presOf" srcId="{CF9CF830-CE24-43F1-83EB-793BA41C824B}" destId="{9FE2357A-6AB1-4900-9E1E-50882C973462}" srcOrd="0" destOrd="0" presId="urn:microsoft.com/office/officeart/2005/8/layout/orgChart1"/>
    <dgm:cxn modelId="{4511115D-C421-4E28-B4B8-EA1ECEDD1688}" type="presOf" srcId="{7459023D-0251-4D2B-8AF8-8F28BC7BAE48}" destId="{05F76943-100B-4A08-9273-0877845D4593}" srcOrd="1" destOrd="0" presId="urn:microsoft.com/office/officeart/2005/8/layout/orgChart1"/>
    <dgm:cxn modelId="{C1AF5B68-3482-43AC-9DDE-42FCA558A05B}" type="presOf" srcId="{916F9399-6461-4B3A-B519-967960413D61}" destId="{D4BBBBFC-F1C7-4C3D-AE25-6E362940734B}" srcOrd="0" destOrd="0" presId="urn:microsoft.com/office/officeart/2005/8/layout/orgChart1"/>
    <dgm:cxn modelId="{841D6DA8-4A40-422C-9851-D3EF2256ABEB}" type="presOf" srcId="{5D0FA60C-F562-4B6D-9308-1ADDE17319E8}" destId="{C65D0E91-85FA-4726-BA0D-3A5A668E84B9}" srcOrd="0" destOrd="0" presId="urn:microsoft.com/office/officeart/2005/8/layout/orgChart1"/>
    <dgm:cxn modelId="{32297AE4-B2FA-4A7C-9312-A818A30A80AC}" type="presOf" srcId="{2ACC8006-6EE4-462B-A2E3-FB0D91DCE97F}" destId="{E455D6FA-0115-4E63-A1DB-04125542BF8B}" srcOrd="0" destOrd="0" presId="urn:microsoft.com/office/officeart/2005/8/layout/orgChart1"/>
    <dgm:cxn modelId="{B4ACE7FA-EC6C-441B-B84F-298A9A93C32A}" type="presOf" srcId="{CBB4DF0E-E168-4F25-82B5-9E28EBE96ECA}" destId="{A66F7F85-AABB-4EA0-9806-4D805C942862}" srcOrd="0" destOrd="0" presId="urn:microsoft.com/office/officeart/2005/8/layout/orgChart1"/>
    <dgm:cxn modelId="{7D06EA57-DB90-48B0-B02C-1AC4B939DFBB}" type="presOf" srcId="{E3D84A5D-DE2E-4A2C-A207-4A5A8B721ACB}" destId="{6B86CFB7-C279-42D6-B1F9-0E8171DFB824}" srcOrd="0" destOrd="0" presId="urn:microsoft.com/office/officeart/2005/8/layout/orgChart1"/>
    <dgm:cxn modelId="{C2B25210-80EE-4E5C-8CE5-6E39D334B7C0}" type="presOf" srcId="{6C5076E3-72DD-4C27-A5B5-FFBCE704C391}" destId="{A1319782-A9D2-481A-ACD4-3616A71D0ACA}" srcOrd="0" destOrd="0" presId="urn:microsoft.com/office/officeart/2005/8/layout/orgChart1"/>
    <dgm:cxn modelId="{6F489B36-C1DB-45EB-9B08-F5418EA303F6}" type="presOf" srcId="{2ACC8006-6EE4-462B-A2E3-FB0D91DCE97F}" destId="{5F0DE0B4-42FD-4A7D-8C23-9D2E7882761F}" srcOrd="1" destOrd="0" presId="urn:microsoft.com/office/officeart/2005/8/layout/orgChart1"/>
    <dgm:cxn modelId="{E9A15E08-20F0-4F76-B28D-EE3B8E85D8C8}" type="presOf" srcId="{916F9399-6461-4B3A-B519-967960413D61}" destId="{C70B58C5-90E1-478D-AAA7-86F0E5E24AAE}" srcOrd="1" destOrd="0" presId="urn:microsoft.com/office/officeart/2005/8/layout/orgChart1"/>
    <dgm:cxn modelId="{57D91B3E-6704-4740-9451-70E1FD05E3E3}" type="presParOf" srcId="{E03494D1-8587-448F-BEBC-3FF6F5B7D371}" destId="{53BE963F-A73D-4EED-BFDD-E99DB0B9A485}" srcOrd="0" destOrd="0" presId="urn:microsoft.com/office/officeart/2005/8/layout/orgChart1"/>
    <dgm:cxn modelId="{DD93DF4D-E8FE-479D-9F4E-20E7F45C9E68}" type="presParOf" srcId="{53BE963F-A73D-4EED-BFDD-E99DB0B9A485}" destId="{A475E9D2-DACA-41CC-A3E9-509F74AFB4BB}" srcOrd="0" destOrd="0" presId="urn:microsoft.com/office/officeart/2005/8/layout/orgChart1"/>
    <dgm:cxn modelId="{0CF36AD1-3C47-44A6-83FD-21AED6DA9B5C}" type="presParOf" srcId="{A475E9D2-DACA-41CC-A3E9-509F74AFB4BB}" destId="{E455D6FA-0115-4E63-A1DB-04125542BF8B}" srcOrd="0" destOrd="0" presId="urn:microsoft.com/office/officeart/2005/8/layout/orgChart1"/>
    <dgm:cxn modelId="{0AAB9E74-36DE-4B8D-9B82-59AF4C42DBD9}" type="presParOf" srcId="{A475E9D2-DACA-41CC-A3E9-509F74AFB4BB}" destId="{5F0DE0B4-42FD-4A7D-8C23-9D2E7882761F}" srcOrd="1" destOrd="0" presId="urn:microsoft.com/office/officeart/2005/8/layout/orgChart1"/>
    <dgm:cxn modelId="{F0126528-DC02-435C-BB19-F91A6F7F5C47}" type="presParOf" srcId="{53BE963F-A73D-4EED-BFDD-E99DB0B9A485}" destId="{E77D3516-16C7-494F-98F4-0F87BB2C52C1}" srcOrd="1" destOrd="0" presId="urn:microsoft.com/office/officeart/2005/8/layout/orgChart1"/>
    <dgm:cxn modelId="{6C8E97EC-C727-4FEF-A2FD-0EE0407B462D}" type="presParOf" srcId="{E77D3516-16C7-494F-98F4-0F87BB2C52C1}" destId="{233CA5DB-69EF-4DE5-BC91-233599660FEC}" srcOrd="0" destOrd="0" presId="urn:microsoft.com/office/officeart/2005/8/layout/orgChart1"/>
    <dgm:cxn modelId="{FBBEA532-0C2F-4083-9C65-4B9750CA415A}" type="presParOf" srcId="{E77D3516-16C7-494F-98F4-0F87BB2C52C1}" destId="{7E77CAEB-C727-4D68-A97B-D3B3404941E9}" srcOrd="1" destOrd="0" presId="urn:microsoft.com/office/officeart/2005/8/layout/orgChart1"/>
    <dgm:cxn modelId="{58A43253-459E-4D68-BC32-6799C495AAE7}" type="presParOf" srcId="{7E77CAEB-C727-4D68-A97B-D3B3404941E9}" destId="{1EC0978D-73D4-4C5A-B32F-48C86F446A74}" srcOrd="0" destOrd="0" presId="urn:microsoft.com/office/officeart/2005/8/layout/orgChart1"/>
    <dgm:cxn modelId="{0FC8DE8F-4302-470A-AFC0-B3ADC60410A3}" type="presParOf" srcId="{1EC0978D-73D4-4C5A-B32F-48C86F446A74}" destId="{6B86CFB7-C279-42D6-B1F9-0E8171DFB824}" srcOrd="0" destOrd="0" presId="urn:microsoft.com/office/officeart/2005/8/layout/orgChart1"/>
    <dgm:cxn modelId="{D9519645-D238-49E7-BB01-5517778CEBBF}" type="presParOf" srcId="{1EC0978D-73D4-4C5A-B32F-48C86F446A74}" destId="{9789C4A3-1898-4BB4-9713-173AA4FF0733}" srcOrd="1" destOrd="0" presId="urn:microsoft.com/office/officeart/2005/8/layout/orgChart1"/>
    <dgm:cxn modelId="{B7CBCB7B-A11D-49F3-AB05-AB3DF8C38BEF}" type="presParOf" srcId="{7E77CAEB-C727-4D68-A97B-D3B3404941E9}" destId="{9F2DA860-AD4D-4BF9-B89A-FA4E2849BD84}" srcOrd="1" destOrd="0" presId="urn:microsoft.com/office/officeart/2005/8/layout/orgChart1"/>
    <dgm:cxn modelId="{E3FA42AB-BB50-421D-9CA3-EFADA1AEDA05}" type="presParOf" srcId="{9F2DA860-AD4D-4BF9-B89A-FA4E2849BD84}" destId="{36AB1E9B-875C-4ED0-8D86-469967842B10}" srcOrd="0" destOrd="0" presId="urn:microsoft.com/office/officeart/2005/8/layout/orgChart1"/>
    <dgm:cxn modelId="{11C6307C-561B-4001-953A-7C8D57EE7C0C}" type="presParOf" srcId="{9F2DA860-AD4D-4BF9-B89A-FA4E2849BD84}" destId="{B0E4272D-F20A-410D-A2CD-6A0D3E02BB51}" srcOrd="1" destOrd="0" presId="urn:microsoft.com/office/officeart/2005/8/layout/orgChart1"/>
    <dgm:cxn modelId="{B5EA2130-F907-4E2F-A4DF-E520205B5547}" type="presParOf" srcId="{B0E4272D-F20A-410D-A2CD-6A0D3E02BB51}" destId="{35F6F695-917A-477E-83AC-06908540FFFA}" srcOrd="0" destOrd="0" presId="urn:microsoft.com/office/officeart/2005/8/layout/orgChart1"/>
    <dgm:cxn modelId="{7D43A096-2372-4BEF-A98F-D57D7303651F}" type="presParOf" srcId="{35F6F695-917A-477E-83AC-06908540FFFA}" destId="{E99C275A-83E7-4AE9-A29F-7AAD624AE349}" srcOrd="0" destOrd="0" presId="urn:microsoft.com/office/officeart/2005/8/layout/orgChart1"/>
    <dgm:cxn modelId="{7A996DA0-D545-478E-B9FE-1E4E8BE90485}" type="presParOf" srcId="{35F6F695-917A-477E-83AC-06908540FFFA}" destId="{1E388F62-18CD-42DA-A10C-256EB3ABAFD0}" srcOrd="1" destOrd="0" presId="urn:microsoft.com/office/officeart/2005/8/layout/orgChart1"/>
    <dgm:cxn modelId="{075DF773-19F5-4F01-A611-6EC0C5C0BF9B}" type="presParOf" srcId="{B0E4272D-F20A-410D-A2CD-6A0D3E02BB51}" destId="{7CB4D478-3BE4-461C-9F43-E3BCFD749787}" srcOrd="1" destOrd="0" presId="urn:microsoft.com/office/officeart/2005/8/layout/orgChart1"/>
    <dgm:cxn modelId="{894F9D5E-A188-48D4-9016-02C0AC9A026A}" type="presParOf" srcId="{7CB4D478-3BE4-461C-9F43-E3BCFD749787}" destId="{E4E38DFD-1266-4303-B2CD-6511F680B047}" srcOrd="0" destOrd="0" presId="urn:microsoft.com/office/officeart/2005/8/layout/orgChart1"/>
    <dgm:cxn modelId="{3DB29960-2078-419F-9337-36DED425F88A}" type="presParOf" srcId="{7CB4D478-3BE4-461C-9F43-E3BCFD749787}" destId="{55CBDFAB-B2BC-41AE-A83E-02EF2FF1E624}" srcOrd="1" destOrd="0" presId="urn:microsoft.com/office/officeart/2005/8/layout/orgChart1"/>
    <dgm:cxn modelId="{7433BF44-4B76-4636-9A90-410229B956C2}" type="presParOf" srcId="{55CBDFAB-B2BC-41AE-A83E-02EF2FF1E624}" destId="{958EEB6F-D20B-4269-9C17-7D7A8D0C4DB2}" srcOrd="0" destOrd="0" presId="urn:microsoft.com/office/officeart/2005/8/layout/orgChart1"/>
    <dgm:cxn modelId="{5A67C789-58EA-4D06-94D4-B9BB6110DDA0}" type="presParOf" srcId="{958EEB6F-D20B-4269-9C17-7D7A8D0C4DB2}" destId="{65327E0C-D225-46B6-B9FC-6BE37518F87D}" srcOrd="0" destOrd="0" presId="urn:microsoft.com/office/officeart/2005/8/layout/orgChart1"/>
    <dgm:cxn modelId="{75B5B6B0-1875-4BC1-9404-059E1EA7A0F9}" type="presParOf" srcId="{958EEB6F-D20B-4269-9C17-7D7A8D0C4DB2}" destId="{73E2EDC0-0359-4170-A81F-F098718A05E6}" srcOrd="1" destOrd="0" presId="urn:microsoft.com/office/officeart/2005/8/layout/orgChart1"/>
    <dgm:cxn modelId="{60D3EF7C-BD79-4391-934C-9DEEAF329FD7}" type="presParOf" srcId="{55CBDFAB-B2BC-41AE-A83E-02EF2FF1E624}" destId="{434FF0C8-E41B-4A48-9542-565A5C298029}" srcOrd="1" destOrd="0" presId="urn:microsoft.com/office/officeart/2005/8/layout/orgChart1"/>
    <dgm:cxn modelId="{B04A99B6-0D06-4A42-BD9F-ACE85A16AB3C}" type="presParOf" srcId="{55CBDFAB-B2BC-41AE-A83E-02EF2FF1E624}" destId="{44E48C98-A700-4894-BB19-3B172D5B92F2}" srcOrd="2" destOrd="0" presId="urn:microsoft.com/office/officeart/2005/8/layout/orgChart1"/>
    <dgm:cxn modelId="{E1C30D9C-B29D-4F91-AF23-076D1A7EAA63}" type="presParOf" srcId="{B0E4272D-F20A-410D-A2CD-6A0D3E02BB51}" destId="{4390D412-9CA7-4D21-8E00-7872A02D1D93}" srcOrd="2" destOrd="0" presId="urn:microsoft.com/office/officeart/2005/8/layout/orgChart1"/>
    <dgm:cxn modelId="{12D536AF-61B2-4E7B-B6CD-5FEC6EE10BA4}" type="presParOf" srcId="{9F2DA860-AD4D-4BF9-B89A-FA4E2849BD84}" destId="{0DB00237-4462-4B23-85DD-A72B6324C2CA}" srcOrd="2" destOrd="0" presId="urn:microsoft.com/office/officeart/2005/8/layout/orgChart1"/>
    <dgm:cxn modelId="{C0871A11-A9D9-4501-93BB-546240B2B54A}" type="presParOf" srcId="{9F2DA860-AD4D-4BF9-B89A-FA4E2849BD84}" destId="{E4531C75-1B09-488A-82F0-997A63B0F5DC}" srcOrd="3" destOrd="0" presId="urn:microsoft.com/office/officeart/2005/8/layout/orgChart1"/>
    <dgm:cxn modelId="{18306FCE-07E5-436A-8C9F-ECCDC75EBDF4}" type="presParOf" srcId="{E4531C75-1B09-488A-82F0-997A63B0F5DC}" destId="{7FBEE6F0-65F6-4036-B062-B8FD9408EF4D}" srcOrd="0" destOrd="0" presId="urn:microsoft.com/office/officeart/2005/8/layout/orgChart1"/>
    <dgm:cxn modelId="{E05CC0BE-1D94-45CC-BCFE-48BCDFCA9F4E}" type="presParOf" srcId="{7FBEE6F0-65F6-4036-B062-B8FD9408EF4D}" destId="{A34CA125-A8D7-408E-92F0-82E9F72D1F41}" srcOrd="0" destOrd="0" presId="urn:microsoft.com/office/officeart/2005/8/layout/orgChart1"/>
    <dgm:cxn modelId="{4FA17B40-25E6-4ED7-83D4-D7B75969C5C9}" type="presParOf" srcId="{7FBEE6F0-65F6-4036-B062-B8FD9408EF4D}" destId="{05F76943-100B-4A08-9273-0877845D4593}" srcOrd="1" destOrd="0" presId="urn:microsoft.com/office/officeart/2005/8/layout/orgChart1"/>
    <dgm:cxn modelId="{FBC0565C-13C6-4589-9D0E-9EDD07DF1948}" type="presParOf" srcId="{E4531C75-1B09-488A-82F0-997A63B0F5DC}" destId="{BD650391-55C2-4767-8713-7BD061313369}" srcOrd="1" destOrd="0" presId="urn:microsoft.com/office/officeart/2005/8/layout/orgChart1"/>
    <dgm:cxn modelId="{9471A31A-8C86-4717-8C79-FC5620949B69}" type="presParOf" srcId="{BD650391-55C2-4767-8713-7BD061313369}" destId="{9FE2357A-6AB1-4900-9E1E-50882C973462}" srcOrd="0" destOrd="0" presId="urn:microsoft.com/office/officeart/2005/8/layout/orgChart1"/>
    <dgm:cxn modelId="{A52FC896-B4B0-40A2-BB93-21285D4805C1}" type="presParOf" srcId="{BD650391-55C2-4767-8713-7BD061313369}" destId="{5F785C04-D6F0-45A7-8E3C-57FF2AC77199}" srcOrd="1" destOrd="0" presId="urn:microsoft.com/office/officeart/2005/8/layout/orgChart1"/>
    <dgm:cxn modelId="{3217243D-586B-44FB-A66D-E3C46942F6C5}" type="presParOf" srcId="{5F785C04-D6F0-45A7-8E3C-57FF2AC77199}" destId="{A7FD0616-1272-43C5-A83C-EB330AC27678}" srcOrd="0" destOrd="0" presId="urn:microsoft.com/office/officeart/2005/8/layout/orgChart1"/>
    <dgm:cxn modelId="{17C68097-640F-4758-B6FE-C89BC3D5C9D8}" type="presParOf" srcId="{A7FD0616-1272-43C5-A83C-EB330AC27678}" destId="{D4BBBBFC-F1C7-4C3D-AE25-6E362940734B}" srcOrd="0" destOrd="0" presId="urn:microsoft.com/office/officeart/2005/8/layout/orgChart1"/>
    <dgm:cxn modelId="{D25AD890-53B7-44E0-89B8-EEA977E0FE0F}" type="presParOf" srcId="{A7FD0616-1272-43C5-A83C-EB330AC27678}" destId="{C70B58C5-90E1-478D-AAA7-86F0E5E24AAE}" srcOrd="1" destOrd="0" presId="urn:microsoft.com/office/officeart/2005/8/layout/orgChart1"/>
    <dgm:cxn modelId="{CE4A07FD-3140-450C-98C1-D46D68A30E54}" type="presParOf" srcId="{5F785C04-D6F0-45A7-8E3C-57FF2AC77199}" destId="{FD49B2CA-0E0D-40DA-9568-A812F2ACE686}" srcOrd="1" destOrd="0" presId="urn:microsoft.com/office/officeart/2005/8/layout/orgChart1"/>
    <dgm:cxn modelId="{E48C6889-7C4C-443B-954A-F85A27EA883A}" type="presParOf" srcId="{5F785C04-D6F0-45A7-8E3C-57FF2AC77199}" destId="{CE320B2B-9B9A-456D-A1A4-B69526FDCE2A}" srcOrd="2" destOrd="0" presId="urn:microsoft.com/office/officeart/2005/8/layout/orgChart1"/>
    <dgm:cxn modelId="{4C6A54E2-D85F-40F5-980D-E62CC8F9D6D8}" type="presParOf" srcId="{E4531C75-1B09-488A-82F0-997A63B0F5DC}" destId="{27D592BA-8768-4388-885C-DE5F971D01AE}" srcOrd="2" destOrd="0" presId="urn:microsoft.com/office/officeart/2005/8/layout/orgChart1"/>
    <dgm:cxn modelId="{12EC80E4-F4B6-476A-8207-C8158E4F4654}" type="presParOf" srcId="{7E77CAEB-C727-4D68-A97B-D3B3404941E9}" destId="{90945578-3F96-48DF-A433-706C11ED1CD1}" srcOrd="2" destOrd="0" presId="urn:microsoft.com/office/officeart/2005/8/layout/orgChart1"/>
    <dgm:cxn modelId="{9524EA43-4C35-4F49-B474-B723A6CB5E88}" type="presParOf" srcId="{E77D3516-16C7-494F-98F4-0F87BB2C52C1}" destId="{61AA469F-7AB3-4CBE-AE27-601CC08E9393}" srcOrd="2" destOrd="0" presId="urn:microsoft.com/office/officeart/2005/8/layout/orgChart1"/>
    <dgm:cxn modelId="{FDEA4C39-58A1-48F7-BCFE-CC856A1C7B57}" type="presParOf" srcId="{E77D3516-16C7-494F-98F4-0F87BB2C52C1}" destId="{6106610F-7A8A-4800-94A5-2161B30C74D8}" srcOrd="3" destOrd="0" presId="urn:microsoft.com/office/officeart/2005/8/layout/orgChart1"/>
    <dgm:cxn modelId="{3CDAF926-8F26-4A3D-8B2A-9CE96B6C9A96}" type="presParOf" srcId="{6106610F-7A8A-4800-94A5-2161B30C74D8}" destId="{C8B63F5A-F6B8-49D0-ACEA-7A20CB3DA388}" srcOrd="0" destOrd="0" presId="urn:microsoft.com/office/officeart/2005/8/layout/orgChart1"/>
    <dgm:cxn modelId="{6E26DED3-B214-4D42-BB6F-586A793D1B27}" type="presParOf" srcId="{C8B63F5A-F6B8-49D0-ACEA-7A20CB3DA388}" destId="{C65D0E91-85FA-4726-BA0D-3A5A668E84B9}" srcOrd="0" destOrd="0" presId="urn:microsoft.com/office/officeart/2005/8/layout/orgChart1"/>
    <dgm:cxn modelId="{2E9DC5FF-58AE-4841-9EE0-F85557B11AC5}" type="presParOf" srcId="{C8B63F5A-F6B8-49D0-ACEA-7A20CB3DA388}" destId="{4A36E599-A59A-4E68-AEA3-C2145A4C072A}" srcOrd="1" destOrd="0" presId="urn:microsoft.com/office/officeart/2005/8/layout/orgChart1"/>
    <dgm:cxn modelId="{396D56D8-7CA9-4A5F-B981-0B5BC9705E98}" type="presParOf" srcId="{6106610F-7A8A-4800-94A5-2161B30C74D8}" destId="{0EAE166C-E870-41E9-ACC9-B21F874419F6}" srcOrd="1" destOrd="0" presId="urn:microsoft.com/office/officeart/2005/8/layout/orgChart1"/>
    <dgm:cxn modelId="{C46D4F04-18D6-4C32-A7DB-B9EF4114A512}" type="presParOf" srcId="{0EAE166C-E870-41E9-ACC9-B21F874419F6}" destId="{A66F7F85-AABB-4EA0-9806-4D805C942862}" srcOrd="0" destOrd="0" presId="urn:microsoft.com/office/officeart/2005/8/layout/orgChart1"/>
    <dgm:cxn modelId="{EF8DE00B-036E-43EC-A771-66325C1F5852}" type="presParOf" srcId="{0EAE166C-E870-41E9-ACC9-B21F874419F6}" destId="{B3FFC2D4-F43E-4746-8E53-2ADF646184AB}" srcOrd="1" destOrd="0" presId="urn:microsoft.com/office/officeart/2005/8/layout/orgChart1"/>
    <dgm:cxn modelId="{CF816A41-2542-4BAF-AE6E-EEA58B20766E}" type="presParOf" srcId="{B3FFC2D4-F43E-4746-8E53-2ADF646184AB}" destId="{A3123955-D9ED-4CA8-AB18-D0ECC6DF4F3E}" srcOrd="0" destOrd="0" presId="urn:microsoft.com/office/officeart/2005/8/layout/orgChart1"/>
    <dgm:cxn modelId="{C3AA2E3F-0F91-40EF-9E4F-A39F77587243}" type="presParOf" srcId="{A3123955-D9ED-4CA8-AB18-D0ECC6DF4F3E}" destId="{A1319782-A9D2-481A-ACD4-3616A71D0ACA}" srcOrd="0" destOrd="0" presId="urn:microsoft.com/office/officeart/2005/8/layout/orgChart1"/>
    <dgm:cxn modelId="{6B3214A8-97DE-4405-BEDB-5476C9658DE1}" type="presParOf" srcId="{A3123955-D9ED-4CA8-AB18-D0ECC6DF4F3E}" destId="{7C450685-CCE2-481F-A54F-5B188BD80122}" srcOrd="1" destOrd="0" presId="urn:microsoft.com/office/officeart/2005/8/layout/orgChart1"/>
    <dgm:cxn modelId="{C35EFB94-CD3E-4D15-84C3-9887D71614C1}" type="presParOf" srcId="{B3FFC2D4-F43E-4746-8E53-2ADF646184AB}" destId="{4C2FADC9-8C98-449F-911F-C0A3685A9B81}" srcOrd="1" destOrd="0" presId="urn:microsoft.com/office/officeart/2005/8/layout/orgChart1"/>
    <dgm:cxn modelId="{5A8AF870-AEA5-4348-8B29-D8631268FF95}" type="presParOf" srcId="{B3FFC2D4-F43E-4746-8E53-2ADF646184AB}" destId="{48A291C3-2298-44A5-8736-D53E2DF9870D}" srcOrd="2" destOrd="0" presId="urn:microsoft.com/office/officeart/2005/8/layout/orgChart1"/>
    <dgm:cxn modelId="{8640169C-90C3-47C7-B49C-92274C912614}" type="presParOf" srcId="{6106610F-7A8A-4800-94A5-2161B30C74D8}" destId="{21F386A2-AF4B-4AC8-95CB-03287F2AFEB6}" srcOrd="2" destOrd="0" presId="urn:microsoft.com/office/officeart/2005/8/layout/orgChart1"/>
    <dgm:cxn modelId="{B160E258-16FA-4798-A613-EB110B36605F}" type="presParOf" srcId="{53BE963F-A73D-4EED-BFDD-E99DB0B9A485}" destId="{ACE74D60-F420-4324-8545-4EEE67768CCD}" srcOrd="2" destOrd="0" presId="urn:microsoft.com/office/officeart/2005/8/layout/orgChart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1921ED-C85F-4E4C-8624-D09F04C75D93}" type="doc">
      <dgm:prSet loTypeId="urn:microsoft.com/office/officeart/2005/8/layout/vList6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pPr rtl="1"/>
          <a:endParaRPr lang="ar-EG"/>
        </a:p>
      </dgm:t>
    </dgm:pt>
    <dgm:pt modelId="{0BB2CCFA-FB63-4CBF-BE37-413F4BECFE94}">
      <dgm:prSet phldrT="[Text]" custT="1"/>
      <dgm:spPr/>
      <dgm:t>
        <a:bodyPr/>
        <a:lstStyle/>
        <a:p>
          <a:pPr rtl="1"/>
          <a:r>
            <a:rPr lang="en-US" sz="3300" b="1" dirty="0" smtClean="0"/>
            <a:t>Physical</a:t>
          </a:r>
          <a:r>
            <a:rPr lang="en-US" sz="3300" dirty="0" smtClean="0"/>
            <a:t> </a:t>
          </a:r>
          <a:r>
            <a:rPr lang="en-US" sz="3600" b="1" dirty="0" smtClean="0"/>
            <a:t>constants</a:t>
          </a:r>
          <a:endParaRPr lang="ar-EG" sz="3300" b="1" dirty="0"/>
        </a:p>
      </dgm:t>
    </dgm:pt>
    <dgm:pt modelId="{F99C0FE9-D157-4698-8992-799A28392510}" type="parTrans" cxnId="{A250CD3B-0A78-48F4-A50B-67A74448E70C}">
      <dgm:prSet/>
      <dgm:spPr/>
      <dgm:t>
        <a:bodyPr/>
        <a:lstStyle/>
        <a:p>
          <a:pPr rtl="1"/>
          <a:endParaRPr lang="ar-EG"/>
        </a:p>
      </dgm:t>
    </dgm:pt>
    <dgm:pt modelId="{FEA173A3-B076-4CE5-BE05-DD2188104EDA}" type="sibTrans" cxnId="{A250CD3B-0A78-48F4-A50B-67A74448E70C}">
      <dgm:prSet/>
      <dgm:spPr/>
      <dgm:t>
        <a:bodyPr/>
        <a:lstStyle/>
        <a:p>
          <a:pPr rtl="1"/>
          <a:endParaRPr lang="ar-EG"/>
        </a:p>
      </dgm:t>
    </dgm:pt>
    <dgm:pt modelId="{EDE065E6-EB03-4728-A601-58DF663506C8}">
      <dgm:prSet phldrT="[Text]" custT="1"/>
      <dgm:spPr/>
      <dgm:t>
        <a:bodyPr/>
        <a:lstStyle/>
        <a:p>
          <a:pPr rtl="0"/>
          <a:r>
            <a:rPr lang="en-US" sz="3200" b="1" dirty="0" smtClean="0">
              <a:solidFill>
                <a:srgbClr val="800000"/>
              </a:solidFill>
            </a:rPr>
            <a:t>Specific gravity</a:t>
          </a:r>
          <a:endParaRPr lang="ar-EG" sz="3200" b="1" dirty="0">
            <a:solidFill>
              <a:srgbClr val="800000"/>
            </a:solidFill>
          </a:endParaRPr>
        </a:p>
      </dgm:t>
    </dgm:pt>
    <dgm:pt modelId="{2BEFA961-EF44-4849-91CE-C16B26A1F9F2}" type="parTrans" cxnId="{20F3A9AB-0E24-49DF-9EBD-5C68BB157009}">
      <dgm:prSet/>
      <dgm:spPr/>
      <dgm:t>
        <a:bodyPr/>
        <a:lstStyle/>
        <a:p>
          <a:pPr rtl="1"/>
          <a:endParaRPr lang="ar-EG"/>
        </a:p>
      </dgm:t>
    </dgm:pt>
    <dgm:pt modelId="{D3A850A0-6EE8-40A4-81DB-810C941991F3}" type="sibTrans" cxnId="{20F3A9AB-0E24-49DF-9EBD-5C68BB157009}">
      <dgm:prSet/>
      <dgm:spPr/>
      <dgm:t>
        <a:bodyPr/>
        <a:lstStyle/>
        <a:p>
          <a:pPr rtl="1"/>
          <a:endParaRPr lang="ar-EG"/>
        </a:p>
      </dgm:t>
    </dgm:pt>
    <dgm:pt modelId="{914B41B1-6EA8-4E59-AED9-023E266616B3}">
      <dgm:prSet phldrT="[Text]" custT="1"/>
      <dgm:spPr/>
      <dgm:t>
        <a:bodyPr/>
        <a:lstStyle/>
        <a:p>
          <a:pPr rtl="0"/>
          <a:r>
            <a:rPr lang="en-US" sz="3200" b="1" dirty="0" smtClean="0">
              <a:solidFill>
                <a:srgbClr val="800000"/>
              </a:solidFill>
            </a:rPr>
            <a:t>Refractive index</a:t>
          </a:r>
          <a:endParaRPr lang="ar-EG" sz="3200" b="1" dirty="0">
            <a:solidFill>
              <a:srgbClr val="800000"/>
            </a:solidFill>
          </a:endParaRPr>
        </a:p>
      </dgm:t>
    </dgm:pt>
    <dgm:pt modelId="{FB705A4C-CCA1-4136-8D87-0D75B6AD7C73}" type="parTrans" cxnId="{3E245A1D-17F2-403C-907A-EACCF857E933}">
      <dgm:prSet/>
      <dgm:spPr/>
      <dgm:t>
        <a:bodyPr/>
        <a:lstStyle/>
        <a:p>
          <a:pPr rtl="1"/>
          <a:endParaRPr lang="ar-EG"/>
        </a:p>
      </dgm:t>
    </dgm:pt>
    <dgm:pt modelId="{34D8FC90-5C0B-4975-94FE-B55556D803C8}" type="sibTrans" cxnId="{3E245A1D-17F2-403C-907A-EACCF857E933}">
      <dgm:prSet/>
      <dgm:spPr/>
      <dgm:t>
        <a:bodyPr/>
        <a:lstStyle/>
        <a:p>
          <a:pPr rtl="1"/>
          <a:endParaRPr lang="ar-EG"/>
        </a:p>
      </dgm:t>
    </dgm:pt>
    <dgm:pt modelId="{C5E62035-10DF-4188-A7E4-8CF8A9AFD5E3}">
      <dgm:prSet phldrT="[Text]" custT="1"/>
      <dgm:spPr/>
      <dgm:t>
        <a:bodyPr/>
        <a:lstStyle/>
        <a:p>
          <a:pPr rtl="0"/>
          <a:r>
            <a:rPr lang="en-US" sz="3200" b="1" dirty="0" smtClean="0">
              <a:solidFill>
                <a:srgbClr val="800000"/>
              </a:solidFill>
            </a:rPr>
            <a:t>Melting point</a:t>
          </a:r>
          <a:endParaRPr lang="ar-EG" sz="3200" b="1" dirty="0">
            <a:solidFill>
              <a:srgbClr val="800000"/>
            </a:solidFill>
          </a:endParaRPr>
        </a:p>
      </dgm:t>
    </dgm:pt>
    <dgm:pt modelId="{0821E4BC-2D1B-45C8-99DA-CC489B423BA4}" type="parTrans" cxnId="{CA6B80A5-900E-44B7-B40F-6F8A97E781CB}">
      <dgm:prSet/>
      <dgm:spPr/>
      <dgm:t>
        <a:bodyPr/>
        <a:lstStyle/>
        <a:p>
          <a:pPr rtl="1"/>
          <a:endParaRPr lang="ar-EG"/>
        </a:p>
      </dgm:t>
    </dgm:pt>
    <dgm:pt modelId="{BC6383D2-722D-431C-B3A2-ED3C1C23B792}" type="sibTrans" cxnId="{CA6B80A5-900E-44B7-B40F-6F8A97E781CB}">
      <dgm:prSet/>
      <dgm:spPr/>
      <dgm:t>
        <a:bodyPr/>
        <a:lstStyle/>
        <a:p>
          <a:pPr rtl="1"/>
          <a:endParaRPr lang="ar-EG"/>
        </a:p>
      </dgm:t>
    </dgm:pt>
    <dgm:pt modelId="{3368989C-43CA-42BF-A108-85BBE83F3F3B}">
      <dgm:prSet phldrT="[Text]"/>
      <dgm:spPr/>
      <dgm:t>
        <a:bodyPr/>
        <a:lstStyle/>
        <a:p>
          <a:pPr rtl="0"/>
          <a:endParaRPr lang="ar-EG" sz="2100" dirty="0"/>
        </a:p>
      </dgm:t>
    </dgm:pt>
    <dgm:pt modelId="{7D6240DF-7321-427D-84BA-81020377E447}" type="parTrans" cxnId="{4EAAB6CD-F63C-44E5-A9C6-3E956E911DF5}">
      <dgm:prSet/>
      <dgm:spPr/>
      <dgm:t>
        <a:bodyPr/>
        <a:lstStyle/>
        <a:p>
          <a:pPr rtl="1"/>
          <a:endParaRPr lang="ar-EG"/>
        </a:p>
      </dgm:t>
    </dgm:pt>
    <dgm:pt modelId="{F48A4CBC-4C2B-4CB0-9064-376983C339CE}" type="sibTrans" cxnId="{4EAAB6CD-F63C-44E5-A9C6-3E956E911DF5}">
      <dgm:prSet/>
      <dgm:spPr/>
      <dgm:t>
        <a:bodyPr/>
        <a:lstStyle/>
        <a:p>
          <a:pPr rtl="1"/>
          <a:endParaRPr lang="ar-EG"/>
        </a:p>
      </dgm:t>
    </dgm:pt>
    <dgm:pt modelId="{8DBC7166-514E-49A1-A3B0-E4320C8164E7}">
      <dgm:prSet phldrT="[Text]" custT="1"/>
      <dgm:spPr/>
      <dgm:t>
        <a:bodyPr/>
        <a:lstStyle/>
        <a:p>
          <a:pPr rtl="1"/>
          <a:r>
            <a:rPr lang="en-US" sz="3600" b="1" dirty="0" smtClean="0"/>
            <a:t>Chemical constants</a:t>
          </a:r>
          <a:endParaRPr lang="ar-EG" sz="3600" b="1" dirty="0"/>
        </a:p>
      </dgm:t>
    </dgm:pt>
    <dgm:pt modelId="{7F7C2FF5-126C-40C4-8765-BC3ED699F009}" type="sibTrans" cxnId="{E77DB68F-1196-459B-B789-B23A1C1DDC81}">
      <dgm:prSet/>
      <dgm:spPr/>
      <dgm:t>
        <a:bodyPr/>
        <a:lstStyle/>
        <a:p>
          <a:pPr rtl="1"/>
          <a:endParaRPr lang="ar-EG"/>
        </a:p>
      </dgm:t>
    </dgm:pt>
    <dgm:pt modelId="{A1B2EA16-275C-4DB8-9222-A968E2C7CAEA}" type="parTrans" cxnId="{E77DB68F-1196-459B-B789-B23A1C1DDC81}">
      <dgm:prSet/>
      <dgm:spPr/>
      <dgm:t>
        <a:bodyPr/>
        <a:lstStyle/>
        <a:p>
          <a:pPr rtl="1"/>
          <a:endParaRPr lang="ar-EG"/>
        </a:p>
      </dgm:t>
    </dgm:pt>
    <dgm:pt modelId="{8A2FE904-AAAC-4BBE-85BC-EEBA93DE0668}">
      <dgm:prSet phldrT="[Text]" custT="1"/>
      <dgm:spPr/>
      <dgm:t>
        <a:bodyPr/>
        <a:lstStyle/>
        <a:p>
          <a:pPr rtl="1"/>
          <a:r>
            <a:rPr lang="en-US" sz="3600" b="1" dirty="0" smtClean="0"/>
            <a:t>Specific</a:t>
          </a:r>
          <a:r>
            <a:rPr lang="en-US" sz="2800" b="1" dirty="0" smtClean="0"/>
            <a:t> </a:t>
          </a:r>
          <a:r>
            <a:rPr lang="en-US" sz="3600" b="1" dirty="0" smtClean="0"/>
            <a:t>tests</a:t>
          </a:r>
          <a:endParaRPr lang="ar-EG" sz="2800" b="1" dirty="0"/>
        </a:p>
      </dgm:t>
    </dgm:pt>
    <dgm:pt modelId="{D1B519B5-578F-4C5A-B5B7-18B4A7F552AD}" type="sibTrans" cxnId="{BBB5C934-03D4-49ED-8656-71570C57C744}">
      <dgm:prSet/>
      <dgm:spPr/>
      <dgm:t>
        <a:bodyPr/>
        <a:lstStyle/>
        <a:p>
          <a:pPr rtl="1"/>
          <a:endParaRPr lang="ar-EG"/>
        </a:p>
      </dgm:t>
    </dgm:pt>
    <dgm:pt modelId="{273CEA35-1F04-448F-8468-AC78161F9B1F}" type="parTrans" cxnId="{BBB5C934-03D4-49ED-8656-71570C57C744}">
      <dgm:prSet/>
      <dgm:spPr/>
      <dgm:t>
        <a:bodyPr/>
        <a:lstStyle/>
        <a:p>
          <a:pPr rtl="1"/>
          <a:endParaRPr lang="ar-EG"/>
        </a:p>
      </dgm:t>
    </dgm:pt>
    <dgm:pt modelId="{F3D4002C-EE58-4CC0-914A-88EBC00C16A1}">
      <dgm:prSet custT="1"/>
      <dgm:spPr/>
      <dgm:t>
        <a:bodyPr/>
        <a:lstStyle/>
        <a:p>
          <a:pPr algn="l" rtl="0"/>
          <a:r>
            <a:rPr lang="en-US" sz="3200" b="1" dirty="0" smtClean="0">
              <a:solidFill>
                <a:schemeClr val="accent3">
                  <a:lumMod val="75000"/>
                </a:schemeClr>
              </a:solidFill>
            </a:rPr>
            <a:t>Iodine value</a:t>
          </a:r>
          <a:endParaRPr lang="ar-EG" sz="3200" b="1" dirty="0">
            <a:solidFill>
              <a:schemeClr val="accent3">
                <a:lumMod val="75000"/>
              </a:schemeClr>
            </a:solidFill>
          </a:endParaRPr>
        </a:p>
      </dgm:t>
    </dgm:pt>
    <dgm:pt modelId="{6C84FC76-5112-42D3-8B51-15BF906A7DDC}" type="parTrans" cxnId="{15505B84-FF2A-4233-B976-114A0670A1E5}">
      <dgm:prSet/>
      <dgm:spPr/>
      <dgm:t>
        <a:bodyPr/>
        <a:lstStyle/>
        <a:p>
          <a:pPr rtl="1"/>
          <a:endParaRPr lang="ar-EG"/>
        </a:p>
      </dgm:t>
    </dgm:pt>
    <dgm:pt modelId="{BCAF2A88-CC91-4981-81FD-B4109209F5E4}" type="sibTrans" cxnId="{15505B84-FF2A-4233-B976-114A0670A1E5}">
      <dgm:prSet/>
      <dgm:spPr/>
      <dgm:t>
        <a:bodyPr/>
        <a:lstStyle/>
        <a:p>
          <a:pPr rtl="1"/>
          <a:endParaRPr lang="ar-EG"/>
        </a:p>
      </dgm:t>
    </dgm:pt>
    <dgm:pt modelId="{E8E11415-5732-4BF2-A09D-94AA40E0B509}">
      <dgm:prSet custT="1"/>
      <dgm:spPr/>
      <dgm:t>
        <a:bodyPr/>
        <a:lstStyle/>
        <a:p>
          <a:pPr algn="l" rtl="0"/>
          <a:r>
            <a:rPr lang="en-US" sz="3200" b="1" dirty="0" err="1" smtClean="0">
              <a:solidFill>
                <a:schemeClr val="accent3">
                  <a:lumMod val="75000"/>
                </a:schemeClr>
              </a:solidFill>
            </a:rPr>
            <a:t>Saponifacation</a:t>
          </a:r>
          <a:r>
            <a:rPr lang="en-US" sz="3200" b="1" dirty="0" smtClean="0">
              <a:solidFill>
                <a:schemeClr val="accent3">
                  <a:lumMod val="75000"/>
                </a:schemeClr>
              </a:solidFill>
            </a:rPr>
            <a:t>  value</a:t>
          </a:r>
          <a:endParaRPr lang="ar-EG" sz="3200" b="1" dirty="0">
            <a:solidFill>
              <a:schemeClr val="accent3">
                <a:lumMod val="75000"/>
              </a:schemeClr>
            </a:solidFill>
          </a:endParaRPr>
        </a:p>
      </dgm:t>
    </dgm:pt>
    <dgm:pt modelId="{4A389253-E84E-4747-9EFE-8C1FD5E004EB}" type="parTrans" cxnId="{0EB3485F-EFF7-456A-A1EF-92904E60B20D}">
      <dgm:prSet/>
      <dgm:spPr/>
      <dgm:t>
        <a:bodyPr/>
        <a:lstStyle/>
        <a:p>
          <a:pPr rtl="1"/>
          <a:endParaRPr lang="ar-EG"/>
        </a:p>
      </dgm:t>
    </dgm:pt>
    <dgm:pt modelId="{30D4FBEE-FB14-4609-8BA9-5E0D6B77FFD6}" type="sibTrans" cxnId="{0EB3485F-EFF7-456A-A1EF-92904E60B20D}">
      <dgm:prSet/>
      <dgm:spPr/>
      <dgm:t>
        <a:bodyPr/>
        <a:lstStyle/>
        <a:p>
          <a:pPr rtl="1"/>
          <a:endParaRPr lang="ar-EG"/>
        </a:p>
      </dgm:t>
    </dgm:pt>
    <dgm:pt modelId="{1ACCF8AA-2D4E-413D-890A-1D564CBD9345}">
      <dgm:prSet custT="1"/>
      <dgm:spPr/>
      <dgm:t>
        <a:bodyPr/>
        <a:lstStyle/>
        <a:p>
          <a:pPr algn="l" rtl="0"/>
          <a:r>
            <a:rPr lang="en-US" sz="3200" b="1" dirty="0" smtClean="0">
              <a:solidFill>
                <a:schemeClr val="accent3">
                  <a:lumMod val="75000"/>
                </a:schemeClr>
              </a:solidFill>
            </a:rPr>
            <a:t>Reichert – </a:t>
          </a:r>
          <a:r>
            <a:rPr lang="en-US" sz="3200" b="1" dirty="0" err="1" smtClean="0">
              <a:solidFill>
                <a:schemeClr val="accent3">
                  <a:lumMod val="75000"/>
                </a:schemeClr>
              </a:solidFill>
            </a:rPr>
            <a:t>Meissel</a:t>
          </a:r>
          <a:r>
            <a:rPr lang="en-US" sz="3200" b="1" dirty="0" smtClean="0">
              <a:solidFill>
                <a:schemeClr val="accent3">
                  <a:lumMod val="75000"/>
                </a:schemeClr>
              </a:solidFill>
            </a:rPr>
            <a:t>  and  </a:t>
          </a:r>
          <a:r>
            <a:rPr lang="en-US" sz="3200" b="1" dirty="0" err="1" smtClean="0">
              <a:solidFill>
                <a:schemeClr val="accent3">
                  <a:lumMod val="75000"/>
                </a:schemeClr>
              </a:solidFill>
            </a:rPr>
            <a:t>polenske</a:t>
          </a:r>
          <a:r>
            <a:rPr lang="en-US" sz="3200" b="1" dirty="0" smtClean="0">
              <a:solidFill>
                <a:schemeClr val="accent3">
                  <a:lumMod val="75000"/>
                </a:schemeClr>
              </a:solidFill>
            </a:rPr>
            <a:t> values</a:t>
          </a:r>
          <a:endParaRPr lang="ar-EG" sz="3200" b="1" dirty="0">
            <a:solidFill>
              <a:schemeClr val="accent3">
                <a:lumMod val="75000"/>
              </a:schemeClr>
            </a:solidFill>
          </a:endParaRPr>
        </a:p>
      </dgm:t>
    </dgm:pt>
    <dgm:pt modelId="{D9E96A90-4C7F-4509-AEEE-5441298C9993}" type="parTrans" cxnId="{E96C7D52-629A-4C9D-B20D-4B438E8054AC}">
      <dgm:prSet/>
      <dgm:spPr/>
      <dgm:t>
        <a:bodyPr/>
        <a:lstStyle/>
        <a:p>
          <a:pPr rtl="1"/>
          <a:endParaRPr lang="ar-EG"/>
        </a:p>
      </dgm:t>
    </dgm:pt>
    <dgm:pt modelId="{A3FFF225-3AF0-422C-A0C8-33832677044D}" type="sibTrans" cxnId="{E96C7D52-629A-4C9D-B20D-4B438E8054AC}">
      <dgm:prSet/>
      <dgm:spPr/>
      <dgm:t>
        <a:bodyPr/>
        <a:lstStyle/>
        <a:p>
          <a:pPr rtl="1"/>
          <a:endParaRPr lang="ar-EG"/>
        </a:p>
      </dgm:t>
    </dgm:pt>
    <dgm:pt modelId="{42D325DB-1F2F-4D5A-BC5F-34B84736226D}">
      <dgm:prSet custT="1"/>
      <dgm:spPr/>
      <dgm:t>
        <a:bodyPr/>
        <a:lstStyle/>
        <a:p>
          <a:pPr algn="l" rtl="0"/>
          <a:r>
            <a:rPr lang="en-US" sz="3200" b="1" dirty="0" smtClean="0">
              <a:solidFill>
                <a:schemeClr val="accent3">
                  <a:lumMod val="75000"/>
                </a:schemeClr>
              </a:solidFill>
            </a:rPr>
            <a:t>Free fatty acid or acid value </a:t>
          </a:r>
          <a:endParaRPr lang="ar-EG" sz="2800" b="1" dirty="0">
            <a:solidFill>
              <a:schemeClr val="accent3">
                <a:lumMod val="75000"/>
              </a:schemeClr>
            </a:solidFill>
          </a:endParaRPr>
        </a:p>
      </dgm:t>
    </dgm:pt>
    <dgm:pt modelId="{8DDA0117-8E46-4532-976F-7BC6CEE27C22}" type="parTrans" cxnId="{EE5EE42C-C022-4054-BE48-3E8FD1F54EA8}">
      <dgm:prSet/>
      <dgm:spPr/>
      <dgm:t>
        <a:bodyPr/>
        <a:lstStyle/>
        <a:p>
          <a:pPr rtl="1"/>
          <a:endParaRPr lang="ar-EG"/>
        </a:p>
      </dgm:t>
    </dgm:pt>
    <dgm:pt modelId="{5F53E0B9-03CF-4C55-A798-A963E756B877}" type="sibTrans" cxnId="{EE5EE42C-C022-4054-BE48-3E8FD1F54EA8}">
      <dgm:prSet/>
      <dgm:spPr/>
      <dgm:t>
        <a:bodyPr/>
        <a:lstStyle/>
        <a:p>
          <a:pPr rtl="1"/>
          <a:endParaRPr lang="ar-EG"/>
        </a:p>
      </dgm:t>
    </dgm:pt>
    <dgm:pt modelId="{7F71A38E-32E5-4656-8694-9FA07586637B}">
      <dgm:prSet custT="1"/>
      <dgm:spPr/>
      <dgm:t>
        <a:bodyPr/>
        <a:lstStyle/>
        <a:p>
          <a:pPr rtl="0"/>
          <a:r>
            <a:rPr lang="en-US" sz="2800" b="1" dirty="0" err="1" smtClean="0">
              <a:solidFill>
                <a:srgbClr val="7030A0"/>
              </a:solidFill>
            </a:rPr>
            <a:t>Baudouin’s</a:t>
          </a:r>
          <a:r>
            <a:rPr lang="en-US" sz="2800" b="1" dirty="0" smtClean="0">
              <a:solidFill>
                <a:srgbClr val="7030A0"/>
              </a:solidFill>
            </a:rPr>
            <a:t> test</a:t>
          </a:r>
          <a:endParaRPr lang="ar-EG" sz="2800" b="1" dirty="0">
            <a:solidFill>
              <a:srgbClr val="7030A0"/>
            </a:solidFill>
          </a:endParaRPr>
        </a:p>
      </dgm:t>
    </dgm:pt>
    <dgm:pt modelId="{6CE8746A-B71A-4B6E-91BE-9A417B19E0D9}" type="parTrans" cxnId="{32A67673-13C5-45BC-9027-FDCD460E311F}">
      <dgm:prSet/>
      <dgm:spPr/>
      <dgm:t>
        <a:bodyPr/>
        <a:lstStyle/>
        <a:p>
          <a:pPr rtl="1"/>
          <a:endParaRPr lang="ar-EG"/>
        </a:p>
      </dgm:t>
    </dgm:pt>
    <dgm:pt modelId="{53A3646A-2EE4-493B-81C7-5ABFC527707F}" type="sibTrans" cxnId="{32A67673-13C5-45BC-9027-FDCD460E311F}">
      <dgm:prSet/>
      <dgm:spPr/>
      <dgm:t>
        <a:bodyPr/>
        <a:lstStyle/>
        <a:p>
          <a:pPr rtl="1"/>
          <a:endParaRPr lang="ar-EG"/>
        </a:p>
      </dgm:t>
    </dgm:pt>
    <dgm:pt modelId="{96BA8C66-39E6-4564-B083-2F1BA816D29F}">
      <dgm:prSet custT="1"/>
      <dgm:spPr/>
      <dgm:t>
        <a:bodyPr/>
        <a:lstStyle/>
        <a:p>
          <a:pPr rtl="0"/>
          <a:r>
            <a:rPr lang="en-US" sz="2800" b="1" dirty="0" err="1" smtClean="0">
              <a:solidFill>
                <a:srgbClr val="7030A0"/>
              </a:solidFill>
            </a:rPr>
            <a:t>Halphen’s</a:t>
          </a:r>
          <a:r>
            <a:rPr lang="en-US" sz="2800" b="1" dirty="0" smtClean="0">
              <a:solidFill>
                <a:srgbClr val="7030A0"/>
              </a:solidFill>
            </a:rPr>
            <a:t> test</a:t>
          </a:r>
          <a:endParaRPr lang="ar-EG" sz="2800" b="1" dirty="0">
            <a:solidFill>
              <a:srgbClr val="7030A0"/>
            </a:solidFill>
          </a:endParaRPr>
        </a:p>
      </dgm:t>
    </dgm:pt>
    <dgm:pt modelId="{92B74687-C65E-4406-B935-A270E835C6B3}" type="parTrans" cxnId="{DD28BA2A-9AAE-4CEC-A6E9-555C3E38BBCB}">
      <dgm:prSet/>
      <dgm:spPr/>
      <dgm:t>
        <a:bodyPr/>
        <a:lstStyle/>
        <a:p>
          <a:pPr rtl="1"/>
          <a:endParaRPr lang="ar-EG"/>
        </a:p>
      </dgm:t>
    </dgm:pt>
    <dgm:pt modelId="{EFCFB984-933B-4E64-B3B2-FE1C77130F14}" type="sibTrans" cxnId="{DD28BA2A-9AAE-4CEC-A6E9-555C3E38BBCB}">
      <dgm:prSet/>
      <dgm:spPr/>
      <dgm:t>
        <a:bodyPr/>
        <a:lstStyle/>
        <a:p>
          <a:pPr rtl="1"/>
          <a:endParaRPr lang="ar-EG"/>
        </a:p>
      </dgm:t>
    </dgm:pt>
    <dgm:pt modelId="{C216156C-AD2B-433A-AE80-5DAB016DB8D3}">
      <dgm:prSet custT="1"/>
      <dgm:spPr/>
      <dgm:t>
        <a:bodyPr/>
        <a:lstStyle/>
        <a:p>
          <a:pPr rtl="0"/>
          <a:r>
            <a:rPr lang="en-US" sz="2800" b="1" dirty="0" smtClean="0">
              <a:solidFill>
                <a:srgbClr val="7030A0"/>
              </a:solidFill>
            </a:rPr>
            <a:t>Nitric acid test</a:t>
          </a:r>
          <a:endParaRPr lang="ar-EG" sz="2800" b="1" dirty="0">
            <a:solidFill>
              <a:srgbClr val="7030A0"/>
            </a:solidFill>
          </a:endParaRPr>
        </a:p>
      </dgm:t>
    </dgm:pt>
    <dgm:pt modelId="{C6E629E5-C8EA-4ABF-A1B5-4654AA6B329D}" type="parTrans" cxnId="{2900F915-3549-420A-8892-2577C8CA4AEA}">
      <dgm:prSet/>
      <dgm:spPr/>
      <dgm:t>
        <a:bodyPr/>
        <a:lstStyle/>
        <a:p>
          <a:pPr rtl="1"/>
          <a:endParaRPr lang="ar-EG"/>
        </a:p>
      </dgm:t>
    </dgm:pt>
    <dgm:pt modelId="{01F6FBA4-FECA-47DA-9FA3-CD654313E870}" type="sibTrans" cxnId="{2900F915-3549-420A-8892-2577C8CA4AEA}">
      <dgm:prSet/>
      <dgm:spPr/>
      <dgm:t>
        <a:bodyPr/>
        <a:lstStyle/>
        <a:p>
          <a:pPr rtl="1"/>
          <a:endParaRPr lang="ar-EG"/>
        </a:p>
      </dgm:t>
    </dgm:pt>
    <dgm:pt modelId="{AF03CAF9-9C2B-46EE-A266-6001716A5365}">
      <dgm:prSet custT="1"/>
      <dgm:spPr/>
      <dgm:t>
        <a:bodyPr/>
        <a:lstStyle/>
        <a:p>
          <a:pPr rtl="0"/>
          <a:r>
            <a:rPr lang="en-US" sz="2800" b="1" dirty="0" err="1" smtClean="0">
              <a:solidFill>
                <a:srgbClr val="7030A0"/>
              </a:solidFill>
            </a:rPr>
            <a:t>Kreis</a:t>
          </a:r>
          <a:r>
            <a:rPr lang="en-US" sz="2800" b="1" dirty="0" smtClean="0">
              <a:solidFill>
                <a:srgbClr val="7030A0"/>
              </a:solidFill>
            </a:rPr>
            <a:t> test</a:t>
          </a:r>
          <a:endParaRPr lang="ar-EG" sz="2800" b="1" dirty="0">
            <a:solidFill>
              <a:srgbClr val="7030A0"/>
            </a:solidFill>
          </a:endParaRPr>
        </a:p>
      </dgm:t>
    </dgm:pt>
    <dgm:pt modelId="{30F9428D-B38D-4529-890B-C2085FC4699B}" type="parTrans" cxnId="{6744F9BC-01C2-4460-AF90-AC73A6780EF3}">
      <dgm:prSet/>
      <dgm:spPr/>
      <dgm:t>
        <a:bodyPr/>
        <a:lstStyle/>
        <a:p>
          <a:pPr rtl="1"/>
          <a:endParaRPr lang="ar-EG"/>
        </a:p>
      </dgm:t>
    </dgm:pt>
    <dgm:pt modelId="{AE01774C-1961-4944-8BBF-748C02964CC8}" type="sibTrans" cxnId="{6744F9BC-01C2-4460-AF90-AC73A6780EF3}">
      <dgm:prSet/>
      <dgm:spPr/>
      <dgm:t>
        <a:bodyPr/>
        <a:lstStyle/>
        <a:p>
          <a:pPr rtl="1"/>
          <a:endParaRPr lang="ar-EG"/>
        </a:p>
      </dgm:t>
    </dgm:pt>
    <dgm:pt modelId="{A1BAD7CE-05D9-42BA-805D-E0F9D360ED3D}" type="pres">
      <dgm:prSet presAssocID="{DE1921ED-C85F-4E4C-8624-D09F04C75D9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pPr rtl="1"/>
          <a:endParaRPr lang="ar-EG"/>
        </a:p>
      </dgm:t>
    </dgm:pt>
    <dgm:pt modelId="{AC4558C1-6FBD-45FC-A594-6135F2525166}" type="pres">
      <dgm:prSet presAssocID="{0BB2CCFA-FB63-4CBF-BE37-413F4BECFE94}" presName="linNode" presStyleCnt="0"/>
      <dgm:spPr/>
    </dgm:pt>
    <dgm:pt modelId="{D64C0339-4968-4B09-A3D2-D8EB163CD71D}" type="pres">
      <dgm:prSet presAssocID="{0BB2CCFA-FB63-4CBF-BE37-413F4BECFE94}" presName="parentShp" presStyleLbl="node1" presStyleIdx="0" presStyleCnt="3" custScaleX="68034" custScaleY="128982" custLinFactNeighborX="-6557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631F001F-4C6C-433D-A6D7-86F4482CFDBF}" type="pres">
      <dgm:prSet presAssocID="{0BB2CCFA-FB63-4CBF-BE37-413F4BECFE94}" presName="childShp" presStyleLbl="bgAccFollowNode1" presStyleIdx="0" presStyleCnt="3" custScaleX="116005" custScaleY="19295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F5E7A502-FDFA-4B10-8D59-DDDFE1C61E4C}" type="pres">
      <dgm:prSet presAssocID="{FEA173A3-B076-4CE5-BE05-DD2188104EDA}" presName="spacing" presStyleCnt="0"/>
      <dgm:spPr/>
    </dgm:pt>
    <dgm:pt modelId="{F6152D60-C1A3-4D73-AB67-1EFA2A0FB32E}" type="pres">
      <dgm:prSet presAssocID="{8DBC7166-514E-49A1-A3B0-E4320C8164E7}" presName="linNode" presStyleCnt="0"/>
      <dgm:spPr/>
    </dgm:pt>
    <dgm:pt modelId="{0C05ED43-1601-4978-AF19-F77AB9ED34D7}" type="pres">
      <dgm:prSet presAssocID="{8DBC7166-514E-49A1-A3B0-E4320C8164E7}" presName="parentShp" presStyleLbl="node1" presStyleIdx="1" presStyleCnt="3" custScaleX="67463" custScaleY="143204" custLinFactNeighborX="-5736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8DBBBCCD-931B-4F73-B2F7-DD543B6298E3}" type="pres">
      <dgm:prSet presAssocID="{8DBC7166-514E-49A1-A3B0-E4320C8164E7}" presName="childShp" presStyleLbl="bgAccFollowNode1" presStyleIdx="1" presStyleCnt="3" custScaleX="124590" custScaleY="237473" custLinFactNeighborX="63" custLinFactNeighborY="-9128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8DC8F256-CA58-4B99-A8D9-71B8EC49B4F2}" type="pres">
      <dgm:prSet presAssocID="{7F7C2FF5-126C-40C4-8765-BC3ED699F009}" presName="spacing" presStyleCnt="0"/>
      <dgm:spPr/>
    </dgm:pt>
    <dgm:pt modelId="{4C3D9E4C-406F-4508-9863-879976C299BB}" type="pres">
      <dgm:prSet presAssocID="{8A2FE904-AAAC-4BBE-85BC-EEBA93DE0668}" presName="linNode" presStyleCnt="0"/>
      <dgm:spPr/>
    </dgm:pt>
    <dgm:pt modelId="{833E4A9A-3504-464E-B097-1C63D9E841A0}" type="pres">
      <dgm:prSet presAssocID="{8A2FE904-AAAC-4BBE-85BC-EEBA93DE0668}" presName="parentShp" presStyleLbl="node1" presStyleIdx="2" presStyleCnt="3" custScaleX="63935" custScaleY="153241" custLinFactNeighborX="-4179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AB2DD880-86C2-44D8-811D-72CDCD03CEB0}" type="pres">
      <dgm:prSet presAssocID="{8A2FE904-AAAC-4BBE-85BC-EEBA93DE0668}" presName="childShp" presStyleLbl="bgAccFollowNode1" presStyleIdx="2" presStyleCnt="3" custScaleX="113114" custScaleY="19135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CA6B80A5-900E-44B7-B40F-6F8A97E781CB}" srcId="{0BB2CCFA-FB63-4CBF-BE37-413F4BECFE94}" destId="{C5E62035-10DF-4188-A7E4-8CF8A9AFD5E3}" srcOrd="2" destOrd="0" parTransId="{0821E4BC-2D1B-45C8-99DA-CC489B423BA4}" sibTransId="{BC6383D2-722D-431C-B3A2-ED3C1C23B792}"/>
    <dgm:cxn modelId="{86A2D4F3-A993-4D60-9CDF-2C0CD2297636}" type="presOf" srcId="{0BB2CCFA-FB63-4CBF-BE37-413F4BECFE94}" destId="{D64C0339-4968-4B09-A3D2-D8EB163CD71D}" srcOrd="0" destOrd="0" presId="urn:microsoft.com/office/officeart/2005/8/layout/vList6"/>
    <dgm:cxn modelId="{E33E0E4D-FA6C-4166-8DD7-DD1779045F08}" type="presOf" srcId="{E8E11415-5732-4BF2-A09D-94AA40E0B509}" destId="{8DBBBCCD-931B-4F73-B2F7-DD543B6298E3}" srcOrd="0" destOrd="1" presId="urn:microsoft.com/office/officeart/2005/8/layout/vList6"/>
    <dgm:cxn modelId="{F7D447B4-8DCF-473F-A4CB-4763BA7CBC7D}" type="presOf" srcId="{1ACCF8AA-2D4E-413D-890A-1D564CBD9345}" destId="{8DBBBCCD-931B-4F73-B2F7-DD543B6298E3}" srcOrd="0" destOrd="2" presId="urn:microsoft.com/office/officeart/2005/8/layout/vList6"/>
    <dgm:cxn modelId="{DD28BA2A-9AAE-4CEC-A6E9-555C3E38BBCB}" srcId="{8A2FE904-AAAC-4BBE-85BC-EEBA93DE0668}" destId="{96BA8C66-39E6-4564-B083-2F1BA816D29F}" srcOrd="1" destOrd="0" parTransId="{92B74687-C65E-4406-B935-A270E835C6B3}" sibTransId="{EFCFB984-933B-4E64-B3B2-FE1C77130F14}"/>
    <dgm:cxn modelId="{2900F915-3549-420A-8892-2577C8CA4AEA}" srcId="{8A2FE904-AAAC-4BBE-85BC-EEBA93DE0668}" destId="{C216156C-AD2B-433A-AE80-5DAB016DB8D3}" srcOrd="2" destOrd="0" parTransId="{C6E629E5-C8EA-4ABF-A1B5-4654AA6B329D}" sibTransId="{01F6FBA4-FECA-47DA-9FA3-CD654313E870}"/>
    <dgm:cxn modelId="{42E66527-E6E6-49AA-A2FA-CB9D91AEAA57}" type="presOf" srcId="{8A2FE904-AAAC-4BBE-85BC-EEBA93DE0668}" destId="{833E4A9A-3504-464E-B097-1C63D9E841A0}" srcOrd="0" destOrd="0" presId="urn:microsoft.com/office/officeart/2005/8/layout/vList6"/>
    <dgm:cxn modelId="{51E05782-2D86-4914-AB4D-D534558B7F52}" type="presOf" srcId="{42D325DB-1F2F-4D5A-BC5F-34B84736226D}" destId="{8DBBBCCD-931B-4F73-B2F7-DD543B6298E3}" srcOrd="0" destOrd="3" presId="urn:microsoft.com/office/officeart/2005/8/layout/vList6"/>
    <dgm:cxn modelId="{C07F7AC9-60F0-403B-8B48-4F04C188E5E0}" type="presOf" srcId="{C5E62035-10DF-4188-A7E4-8CF8A9AFD5E3}" destId="{631F001F-4C6C-433D-A6D7-86F4482CFDBF}" srcOrd="0" destOrd="2" presId="urn:microsoft.com/office/officeart/2005/8/layout/vList6"/>
    <dgm:cxn modelId="{6744F9BC-01C2-4460-AF90-AC73A6780EF3}" srcId="{8A2FE904-AAAC-4BBE-85BC-EEBA93DE0668}" destId="{AF03CAF9-9C2B-46EE-A266-6001716A5365}" srcOrd="3" destOrd="0" parTransId="{30F9428D-B38D-4529-890B-C2085FC4699B}" sibTransId="{AE01774C-1961-4944-8BBF-748C02964CC8}"/>
    <dgm:cxn modelId="{0030131B-F20A-4383-A4A3-1739501D7A30}" type="presOf" srcId="{914B41B1-6EA8-4E59-AED9-023E266616B3}" destId="{631F001F-4C6C-433D-A6D7-86F4482CFDBF}" srcOrd="0" destOrd="1" presId="urn:microsoft.com/office/officeart/2005/8/layout/vList6"/>
    <dgm:cxn modelId="{28F4B2B1-CDA5-4931-9B84-4346D63126F1}" type="presOf" srcId="{AF03CAF9-9C2B-46EE-A266-6001716A5365}" destId="{AB2DD880-86C2-44D8-811D-72CDCD03CEB0}" srcOrd="0" destOrd="3" presId="urn:microsoft.com/office/officeart/2005/8/layout/vList6"/>
    <dgm:cxn modelId="{4EAAB6CD-F63C-44E5-A9C6-3E956E911DF5}" srcId="{0BB2CCFA-FB63-4CBF-BE37-413F4BECFE94}" destId="{3368989C-43CA-42BF-A108-85BBE83F3F3B}" srcOrd="3" destOrd="0" parTransId="{7D6240DF-7321-427D-84BA-81020377E447}" sibTransId="{F48A4CBC-4C2B-4CB0-9064-376983C339CE}"/>
    <dgm:cxn modelId="{146CA9CE-4D23-4856-8FAB-D61EA8FC1373}" type="presOf" srcId="{F3D4002C-EE58-4CC0-914A-88EBC00C16A1}" destId="{8DBBBCCD-931B-4F73-B2F7-DD543B6298E3}" srcOrd="0" destOrd="0" presId="urn:microsoft.com/office/officeart/2005/8/layout/vList6"/>
    <dgm:cxn modelId="{20F3A9AB-0E24-49DF-9EBD-5C68BB157009}" srcId="{0BB2CCFA-FB63-4CBF-BE37-413F4BECFE94}" destId="{EDE065E6-EB03-4728-A601-58DF663506C8}" srcOrd="0" destOrd="0" parTransId="{2BEFA961-EF44-4849-91CE-C16B26A1F9F2}" sibTransId="{D3A850A0-6EE8-40A4-81DB-810C941991F3}"/>
    <dgm:cxn modelId="{AEBED841-B190-4A88-B55B-35CBB5ED4A7D}" type="presOf" srcId="{3368989C-43CA-42BF-A108-85BBE83F3F3B}" destId="{631F001F-4C6C-433D-A6D7-86F4482CFDBF}" srcOrd="0" destOrd="3" presId="urn:microsoft.com/office/officeart/2005/8/layout/vList6"/>
    <dgm:cxn modelId="{5B72285D-8BD8-4719-AC33-8A8007EA6CE4}" type="presOf" srcId="{DE1921ED-C85F-4E4C-8624-D09F04C75D93}" destId="{A1BAD7CE-05D9-42BA-805D-E0F9D360ED3D}" srcOrd="0" destOrd="0" presId="urn:microsoft.com/office/officeart/2005/8/layout/vList6"/>
    <dgm:cxn modelId="{3E245A1D-17F2-403C-907A-EACCF857E933}" srcId="{0BB2CCFA-FB63-4CBF-BE37-413F4BECFE94}" destId="{914B41B1-6EA8-4E59-AED9-023E266616B3}" srcOrd="1" destOrd="0" parTransId="{FB705A4C-CCA1-4136-8D87-0D75B6AD7C73}" sibTransId="{34D8FC90-5C0B-4975-94FE-B55556D803C8}"/>
    <dgm:cxn modelId="{46AB2A56-675B-47A9-8D70-14E936CB0272}" type="presOf" srcId="{EDE065E6-EB03-4728-A601-58DF663506C8}" destId="{631F001F-4C6C-433D-A6D7-86F4482CFDBF}" srcOrd="0" destOrd="0" presId="urn:microsoft.com/office/officeart/2005/8/layout/vList6"/>
    <dgm:cxn modelId="{BBB5C934-03D4-49ED-8656-71570C57C744}" srcId="{DE1921ED-C85F-4E4C-8624-D09F04C75D93}" destId="{8A2FE904-AAAC-4BBE-85BC-EEBA93DE0668}" srcOrd="2" destOrd="0" parTransId="{273CEA35-1F04-448F-8468-AC78161F9B1F}" sibTransId="{D1B519B5-578F-4C5A-B5B7-18B4A7F552AD}"/>
    <dgm:cxn modelId="{15505B84-FF2A-4233-B976-114A0670A1E5}" srcId="{8DBC7166-514E-49A1-A3B0-E4320C8164E7}" destId="{F3D4002C-EE58-4CC0-914A-88EBC00C16A1}" srcOrd="0" destOrd="0" parTransId="{6C84FC76-5112-42D3-8B51-15BF906A7DDC}" sibTransId="{BCAF2A88-CC91-4981-81FD-B4109209F5E4}"/>
    <dgm:cxn modelId="{DAC93DE3-6D09-426B-B212-051A776B32AC}" type="presOf" srcId="{C216156C-AD2B-433A-AE80-5DAB016DB8D3}" destId="{AB2DD880-86C2-44D8-811D-72CDCD03CEB0}" srcOrd="0" destOrd="2" presId="urn:microsoft.com/office/officeart/2005/8/layout/vList6"/>
    <dgm:cxn modelId="{68AE3122-422D-456E-B742-6CC2D8AB7DBF}" type="presOf" srcId="{7F71A38E-32E5-4656-8694-9FA07586637B}" destId="{AB2DD880-86C2-44D8-811D-72CDCD03CEB0}" srcOrd="0" destOrd="0" presId="urn:microsoft.com/office/officeart/2005/8/layout/vList6"/>
    <dgm:cxn modelId="{A250CD3B-0A78-48F4-A50B-67A74448E70C}" srcId="{DE1921ED-C85F-4E4C-8624-D09F04C75D93}" destId="{0BB2CCFA-FB63-4CBF-BE37-413F4BECFE94}" srcOrd="0" destOrd="0" parTransId="{F99C0FE9-D157-4698-8992-799A28392510}" sibTransId="{FEA173A3-B076-4CE5-BE05-DD2188104EDA}"/>
    <dgm:cxn modelId="{8FDA89A0-C106-42F9-A5C8-93217DC0EFB0}" type="presOf" srcId="{96BA8C66-39E6-4564-B083-2F1BA816D29F}" destId="{AB2DD880-86C2-44D8-811D-72CDCD03CEB0}" srcOrd="0" destOrd="1" presId="urn:microsoft.com/office/officeart/2005/8/layout/vList6"/>
    <dgm:cxn modelId="{5D5F505F-BB96-45AF-A74B-9E6EEED5B7A0}" type="presOf" srcId="{8DBC7166-514E-49A1-A3B0-E4320C8164E7}" destId="{0C05ED43-1601-4978-AF19-F77AB9ED34D7}" srcOrd="0" destOrd="0" presId="urn:microsoft.com/office/officeart/2005/8/layout/vList6"/>
    <dgm:cxn modelId="{EE5EE42C-C022-4054-BE48-3E8FD1F54EA8}" srcId="{8DBC7166-514E-49A1-A3B0-E4320C8164E7}" destId="{42D325DB-1F2F-4D5A-BC5F-34B84736226D}" srcOrd="3" destOrd="0" parTransId="{8DDA0117-8E46-4532-976F-7BC6CEE27C22}" sibTransId="{5F53E0B9-03CF-4C55-A798-A963E756B877}"/>
    <dgm:cxn modelId="{E96C7D52-629A-4C9D-B20D-4B438E8054AC}" srcId="{8DBC7166-514E-49A1-A3B0-E4320C8164E7}" destId="{1ACCF8AA-2D4E-413D-890A-1D564CBD9345}" srcOrd="2" destOrd="0" parTransId="{D9E96A90-4C7F-4509-AEEE-5441298C9993}" sibTransId="{A3FFF225-3AF0-422C-A0C8-33832677044D}"/>
    <dgm:cxn modelId="{E77DB68F-1196-459B-B789-B23A1C1DDC81}" srcId="{DE1921ED-C85F-4E4C-8624-D09F04C75D93}" destId="{8DBC7166-514E-49A1-A3B0-E4320C8164E7}" srcOrd="1" destOrd="0" parTransId="{A1B2EA16-275C-4DB8-9222-A968E2C7CAEA}" sibTransId="{7F7C2FF5-126C-40C4-8765-BC3ED699F009}"/>
    <dgm:cxn modelId="{0EB3485F-EFF7-456A-A1EF-92904E60B20D}" srcId="{8DBC7166-514E-49A1-A3B0-E4320C8164E7}" destId="{E8E11415-5732-4BF2-A09D-94AA40E0B509}" srcOrd="1" destOrd="0" parTransId="{4A389253-E84E-4747-9EFE-8C1FD5E004EB}" sibTransId="{30D4FBEE-FB14-4609-8BA9-5E0D6B77FFD6}"/>
    <dgm:cxn modelId="{32A67673-13C5-45BC-9027-FDCD460E311F}" srcId="{8A2FE904-AAAC-4BBE-85BC-EEBA93DE0668}" destId="{7F71A38E-32E5-4656-8694-9FA07586637B}" srcOrd="0" destOrd="0" parTransId="{6CE8746A-B71A-4B6E-91BE-9A417B19E0D9}" sibTransId="{53A3646A-2EE4-493B-81C7-5ABFC527707F}"/>
    <dgm:cxn modelId="{7F4F69B6-8101-40A0-B09A-7AE8B6A5FAD2}" type="presParOf" srcId="{A1BAD7CE-05D9-42BA-805D-E0F9D360ED3D}" destId="{AC4558C1-6FBD-45FC-A594-6135F2525166}" srcOrd="0" destOrd="0" presId="urn:microsoft.com/office/officeart/2005/8/layout/vList6"/>
    <dgm:cxn modelId="{D56F3447-D2BE-4E3E-AC87-53ED9103F88F}" type="presParOf" srcId="{AC4558C1-6FBD-45FC-A594-6135F2525166}" destId="{D64C0339-4968-4B09-A3D2-D8EB163CD71D}" srcOrd="0" destOrd="0" presId="urn:microsoft.com/office/officeart/2005/8/layout/vList6"/>
    <dgm:cxn modelId="{E749D399-22F4-49AE-9FA2-7063DDF2C05D}" type="presParOf" srcId="{AC4558C1-6FBD-45FC-A594-6135F2525166}" destId="{631F001F-4C6C-433D-A6D7-86F4482CFDBF}" srcOrd="1" destOrd="0" presId="urn:microsoft.com/office/officeart/2005/8/layout/vList6"/>
    <dgm:cxn modelId="{54EA201A-3368-4136-9E00-BE5453D54B37}" type="presParOf" srcId="{A1BAD7CE-05D9-42BA-805D-E0F9D360ED3D}" destId="{F5E7A502-FDFA-4B10-8D59-DDDFE1C61E4C}" srcOrd="1" destOrd="0" presId="urn:microsoft.com/office/officeart/2005/8/layout/vList6"/>
    <dgm:cxn modelId="{736BCF1A-176C-480A-9D2C-FAD3CA4BE51C}" type="presParOf" srcId="{A1BAD7CE-05D9-42BA-805D-E0F9D360ED3D}" destId="{F6152D60-C1A3-4D73-AB67-1EFA2A0FB32E}" srcOrd="2" destOrd="0" presId="urn:microsoft.com/office/officeart/2005/8/layout/vList6"/>
    <dgm:cxn modelId="{A2AB1526-E2D1-41B0-AEB1-775EBBEF654F}" type="presParOf" srcId="{F6152D60-C1A3-4D73-AB67-1EFA2A0FB32E}" destId="{0C05ED43-1601-4978-AF19-F77AB9ED34D7}" srcOrd="0" destOrd="0" presId="urn:microsoft.com/office/officeart/2005/8/layout/vList6"/>
    <dgm:cxn modelId="{4ED131C3-9A87-4412-BC31-1EFCAF2FBCB3}" type="presParOf" srcId="{F6152D60-C1A3-4D73-AB67-1EFA2A0FB32E}" destId="{8DBBBCCD-931B-4F73-B2F7-DD543B6298E3}" srcOrd="1" destOrd="0" presId="urn:microsoft.com/office/officeart/2005/8/layout/vList6"/>
    <dgm:cxn modelId="{C4710788-2AEE-4A4A-B03B-2A8B59272560}" type="presParOf" srcId="{A1BAD7CE-05D9-42BA-805D-E0F9D360ED3D}" destId="{8DC8F256-CA58-4B99-A8D9-71B8EC49B4F2}" srcOrd="3" destOrd="0" presId="urn:microsoft.com/office/officeart/2005/8/layout/vList6"/>
    <dgm:cxn modelId="{F799216E-4379-44B6-8F9F-7D81ABCAAF88}" type="presParOf" srcId="{A1BAD7CE-05D9-42BA-805D-E0F9D360ED3D}" destId="{4C3D9E4C-406F-4508-9863-879976C299BB}" srcOrd="4" destOrd="0" presId="urn:microsoft.com/office/officeart/2005/8/layout/vList6"/>
    <dgm:cxn modelId="{98A37073-A358-4478-B022-9847B36CB6EF}" type="presParOf" srcId="{4C3D9E4C-406F-4508-9863-879976C299BB}" destId="{833E4A9A-3504-464E-B097-1C63D9E841A0}" srcOrd="0" destOrd="0" presId="urn:microsoft.com/office/officeart/2005/8/layout/vList6"/>
    <dgm:cxn modelId="{02102880-9B76-4EAD-8B31-E4D89823A7B6}" type="presParOf" srcId="{4C3D9E4C-406F-4508-9863-879976C299BB}" destId="{AB2DD880-86C2-44D8-811D-72CDCD03CEB0}" srcOrd="1" destOrd="0" presId="urn:microsoft.com/office/officeart/2005/8/layout/vList6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74ACD-DE9C-4829-AC23-0A71F2D36F1D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FB56B-6ED8-438E-A44B-46269EB3464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F203115-E3ED-4EF9-A282-5C6BC16E1CF8}" type="datetimeFigureOut">
              <a:rPr lang="ar-EG" smtClean="0"/>
              <a:pPr/>
              <a:t>09/08/1441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9C60E1B-52FC-40FE-8F0F-84A9F42BB158}" type="slidenum">
              <a:rPr lang="ar-EG" smtClean="0"/>
              <a:pPr/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D097-FEB7-405D-9CC8-26E788001915}" type="datetimeFigureOut">
              <a:rPr lang="ar-EG" smtClean="0"/>
              <a:pPr/>
              <a:t>09/08/1441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EE7D-3AED-422A-AFFD-C90A5C5A20DE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D097-FEB7-405D-9CC8-26E788001915}" type="datetimeFigureOut">
              <a:rPr lang="ar-EG" smtClean="0"/>
              <a:pPr/>
              <a:t>09/08/1441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EE7D-3AED-422A-AFFD-C90A5C5A20DE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D097-FEB7-405D-9CC8-26E788001915}" type="datetimeFigureOut">
              <a:rPr lang="ar-EG" smtClean="0"/>
              <a:pPr/>
              <a:t>09/08/1441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EE7D-3AED-422A-AFFD-C90A5C5A20DE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D097-FEB7-405D-9CC8-26E788001915}" type="datetimeFigureOut">
              <a:rPr lang="ar-EG" smtClean="0"/>
              <a:pPr/>
              <a:t>09/08/1441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EE7D-3AED-422A-AFFD-C90A5C5A20DE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D097-FEB7-405D-9CC8-26E788001915}" type="datetimeFigureOut">
              <a:rPr lang="ar-EG" smtClean="0"/>
              <a:pPr/>
              <a:t>09/08/1441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EE7D-3AED-422A-AFFD-C90A5C5A20DE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D097-FEB7-405D-9CC8-26E788001915}" type="datetimeFigureOut">
              <a:rPr lang="ar-EG" smtClean="0"/>
              <a:pPr/>
              <a:t>09/08/1441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EE7D-3AED-422A-AFFD-C90A5C5A20DE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D097-FEB7-405D-9CC8-26E788001915}" type="datetimeFigureOut">
              <a:rPr lang="ar-EG" smtClean="0"/>
              <a:pPr/>
              <a:t>09/08/1441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EE7D-3AED-422A-AFFD-C90A5C5A20DE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D097-FEB7-405D-9CC8-26E788001915}" type="datetimeFigureOut">
              <a:rPr lang="ar-EG" smtClean="0"/>
              <a:pPr/>
              <a:t>09/08/1441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EE7D-3AED-422A-AFFD-C90A5C5A20DE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D097-FEB7-405D-9CC8-26E788001915}" type="datetimeFigureOut">
              <a:rPr lang="ar-EG" smtClean="0"/>
              <a:pPr/>
              <a:t>09/08/1441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EE7D-3AED-422A-AFFD-C90A5C5A20DE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D097-FEB7-405D-9CC8-26E788001915}" type="datetimeFigureOut">
              <a:rPr lang="ar-EG" smtClean="0"/>
              <a:pPr/>
              <a:t>09/08/1441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EE7D-3AED-422A-AFFD-C90A5C5A20DE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D097-FEB7-405D-9CC8-26E788001915}" type="datetimeFigureOut">
              <a:rPr lang="ar-EG" smtClean="0"/>
              <a:pPr/>
              <a:t>09/08/1441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BEE7D-3AED-422A-AFFD-C90A5C5A20DE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0D097-FEB7-405D-9CC8-26E788001915}" type="datetimeFigureOut">
              <a:rPr lang="ar-EG" smtClean="0"/>
              <a:pPr/>
              <a:t>09/08/1441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BEE7D-3AED-422A-AFFD-C90A5C5A20DE}" type="slidenum">
              <a:rPr lang="ar-EG" smtClean="0"/>
              <a:pPr/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0.wav"/><Relationship Id="rId1" Type="http://schemas.openxmlformats.org/officeDocument/2006/relationships/tags" Target="../tags/tag8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1.wav"/><Relationship Id="rId1" Type="http://schemas.openxmlformats.org/officeDocument/2006/relationships/tags" Target="../tags/tag9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3.wav"/><Relationship Id="rId1" Type="http://schemas.openxmlformats.org/officeDocument/2006/relationships/tags" Target="../tags/tag10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4.wav"/><Relationship Id="rId1" Type="http://schemas.openxmlformats.org/officeDocument/2006/relationships/tags" Target="../tags/tag1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5.wav"/><Relationship Id="rId1" Type="http://schemas.openxmlformats.org/officeDocument/2006/relationships/tags" Target="../tags/tag1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6.wav"/><Relationship Id="rId1" Type="http://schemas.openxmlformats.org/officeDocument/2006/relationships/tags" Target="../tags/tag13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2.xml"/><Relationship Id="rId2" Type="http://schemas.openxmlformats.org/officeDocument/2006/relationships/audio" Target="../media/audio17.wav"/><Relationship Id="rId1" Type="http://schemas.openxmlformats.org/officeDocument/2006/relationships/tags" Target="../tags/tag1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8.wav"/><Relationship Id="rId1" Type="http://schemas.openxmlformats.org/officeDocument/2006/relationships/tags" Target="../tags/tag15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audio19.wav"/><Relationship Id="rId1" Type="http://schemas.openxmlformats.org/officeDocument/2006/relationships/tags" Target="../tags/tag1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.wav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0.wav"/><Relationship Id="rId1" Type="http://schemas.openxmlformats.org/officeDocument/2006/relationships/tags" Target="../tags/tag17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1.wav"/><Relationship Id="rId1" Type="http://schemas.openxmlformats.org/officeDocument/2006/relationships/tags" Target="../tags/tag18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2.wav"/><Relationship Id="rId1" Type="http://schemas.openxmlformats.org/officeDocument/2006/relationships/tags" Target="../tags/tag19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3.wav"/><Relationship Id="rId1" Type="http://schemas.openxmlformats.org/officeDocument/2006/relationships/tags" Target="../tags/tag20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4.wav"/><Relationship Id="rId1" Type="http://schemas.openxmlformats.org/officeDocument/2006/relationships/tags" Target="../tags/tag21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5.wav"/><Relationship Id="rId1" Type="http://schemas.openxmlformats.org/officeDocument/2006/relationships/tags" Target="../tags/tag22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6.wav"/><Relationship Id="rId1" Type="http://schemas.openxmlformats.org/officeDocument/2006/relationships/tags" Target="../tags/tag2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3.wav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4.wav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7.wav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8.wav"/><Relationship Id="rId1" Type="http://schemas.openxmlformats.org/officeDocument/2006/relationships/tags" Target="../tags/tag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9.wav"/><Relationship Id="rId1" Type="http://schemas.openxmlformats.org/officeDocument/2006/relationships/tags" Target="../tags/tag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 flipV="1">
            <a:off x="392877" y="571480"/>
            <a:ext cx="8358246" cy="5715040"/>
          </a:xfrm>
          <a:prstGeom prst="roundRect">
            <a:avLst>
              <a:gd name="adj" fmla="val 17574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9" name="TextBox 8"/>
          <p:cNvSpPr txBox="1"/>
          <p:nvPr/>
        </p:nvSpPr>
        <p:spPr>
          <a:xfrm>
            <a:off x="642910" y="928670"/>
            <a:ext cx="7786742" cy="5214974"/>
          </a:xfrm>
          <a:prstGeom prst="rect">
            <a:avLst/>
          </a:prstGeom>
          <a:noFill/>
        </p:spPr>
        <p:txBody>
          <a:bodyPr wrap="square" rtlCol="1">
            <a:prstTxWarp prst="textPlain">
              <a:avLst/>
            </a:prstTxWarp>
            <a:spAutoFit/>
          </a:bodyPr>
          <a:lstStyle/>
          <a:p>
            <a:pPr algn="ctr"/>
            <a:r>
              <a:rPr lang="en-US" sz="11500" b="1" spc="300" dirty="0" smtClean="0">
                <a:ln w="38100" cmpd="sng">
                  <a:solidFill>
                    <a:srgbClr val="FF3399"/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gency FB" pitchFamily="34" charset="0"/>
              </a:rPr>
              <a:t>Edible</a:t>
            </a:r>
            <a:r>
              <a:rPr lang="en-US" sz="11500" b="1" spc="300" dirty="0" smtClean="0">
                <a:ln w="76200" cmpd="sng">
                  <a:solidFill>
                    <a:srgbClr val="FF3399"/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gency FB" pitchFamily="34" charset="0"/>
              </a:rPr>
              <a:t> </a:t>
            </a:r>
            <a:r>
              <a:rPr lang="en-US" sz="11500" b="1" spc="300" dirty="0" smtClean="0">
                <a:ln w="57150" cmpd="sng">
                  <a:solidFill>
                    <a:srgbClr val="FF3399"/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gency FB" pitchFamily="34" charset="0"/>
              </a:rPr>
              <a:t>fats </a:t>
            </a:r>
          </a:p>
          <a:p>
            <a:pPr algn="ctr"/>
            <a:r>
              <a:rPr lang="en-US" sz="7200" b="1" spc="300" dirty="0" smtClean="0">
                <a:ln w="57150" cmpd="sng">
                  <a:solidFill>
                    <a:srgbClr val="FF3399"/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gency FB" pitchFamily="34" charset="0"/>
              </a:rPr>
              <a:t>and </a:t>
            </a:r>
          </a:p>
          <a:p>
            <a:pPr algn="ctr"/>
            <a:r>
              <a:rPr lang="en-US" sz="13800" b="1" spc="300" dirty="0" smtClean="0">
                <a:ln w="57150" cmpd="sng">
                  <a:solidFill>
                    <a:srgbClr val="FF3399"/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gency FB" pitchFamily="34" charset="0"/>
              </a:rPr>
              <a:t>oils</a:t>
            </a:r>
            <a:endParaRPr lang="ar-EG" sz="13800" b="1" spc="300" dirty="0">
              <a:ln w="57150" cmpd="sng">
                <a:solidFill>
                  <a:srgbClr val="FF3399"/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gency FB" pitchFamily="34" charset="0"/>
            </a:endParaRPr>
          </a:p>
        </p:txBody>
      </p:sp>
      <p:pic>
        <p:nvPicPr>
          <p:cNvPr id="5" name="~PP2398.WAV">
            <a:hlinkClick r:id="" action="ppaction://media"/>
          </p:cNvPr>
          <p:cNvPicPr>
            <a:picLocks noRot="1" noChangeAspect="1"/>
          </p:cNvPicPr>
          <p:nvPr>
            <a:wavAudioFile r:embed="rId2" name="~PP2398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2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00347" y="285728"/>
            <a:ext cx="45784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Margarine </a:t>
            </a:r>
            <a:endParaRPr lang="en-US" sz="5400" b="1" spc="50" dirty="0">
              <a:ln w="11430">
                <a:solidFill>
                  <a:schemeClr val="tx2">
                    <a:lumMod val="60000"/>
                    <a:lumOff val="40000"/>
                  </a:schemeClr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6" y="1345156"/>
            <a:ext cx="8929718" cy="517064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0"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Margarine  is made by emulsifying skim milk into a mixture of purified hydrogenated oils and fats from plants or  animals  with addition of :</a:t>
            </a:r>
          </a:p>
          <a:p>
            <a:pPr algn="l" rtl="0">
              <a:lnSpc>
                <a:spcPct val="150000"/>
              </a:lnSpc>
            </a:pP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Ingredients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Skim milk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(ripened by the starter of butter)                                                                                          to give the desired butter flavor to the margarine.</a:t>
            </a:r>
          </a:p>
          <a:p>
            <a:pPr marL="342900" indent="-3429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Fats and oils  :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must be hydrogenated  before used in margarine manufacture, not less than 80%.</a:t>
            </a:r>
          </a:p>
          <a:p>
            <a:pPr marL="342900" indent="-3429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Salts</a:t>
            </a:r>
          </a:p>
        </p:txBody>
      </p:sp>
      <p:pic>
        <p:nvPicPr>
          <p:cNvPr id="5" name="~PP1172.WAV">
            <a:hlinkClick r:id="" action="ppaction://media"/>
          </p:cNvPr>
          <p:cNvPicPr>
            <a:picLocks noRot="1" noChangeAspect="1"/>
          </p:cNvPicPr>
          <p:nvPr>
            <a:wavAudioFile r:embed="rId2" name="~PP1172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74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85729"/>
            <a:ext cx="8786842" cy="65722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l" rtl="0">
              <a:lnSpc>
                <a:spcPct val="150000"/>
              </a:lnSpc>
              <a:buFont typeface="+mj-lt"/>
              <a:buAutoNum type="arabicPeriod" startAt="4"/>
            </a:pP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Vitamins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:  A &amp; D</a:t>
            </a:r>
          </a:p>
          <a:p>
            <a:pPr marL="342900" indent="-342900" algn="l" rtl="0">
              <a:lnSpc>
                <a:spcPct val="150000"/>
              </a:lnSpc>
              <a:buFont typeface="+mj-lt"/>
              <a:buAutoNum type="arabicPeriod" startAt="4"/>
            </a:pP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Preservatives</a:t>
            </a:r>
          </a:p>
          <a:p>
            <a:pPr marL="342900" indent="-342900" algn="l" rtl="0">
              <a:lnSpc>
                <a:spcPct val="150000"/>
              </a:lnSpc>
              <a:buFont typeface="+mj-lt"/>
              <a:buAutoNum type="arabicPeriod" startAt="4"/>
            </a:pP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Antioxidants</a:t>
            </a:r>
          </a:p>
          <a:p>
            <a:pPr marL="342900" indent="-342900" algn="l" rtl="0">
              <a:lnSpc>
                <a:spcPct val="150000"/>
              </a:lnSpc>
              <a:buFont typeface="+mj-lt"/>
              <a:buAutoNum type="arabicPeriod" startAt="4"/>
            </a:pP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Flavoring agents</a:t>
            </a:r>
          </a:p>
          <a:p>
            <a:pPr marL="342900" indent="-342900" algn="l" rtl="0">
              <a:lnSpc>
                <a:spcPct val="150000"/>
              </a:lnSpc>
              <a:buFont typeface="+mj-lt"/>
              <a:buAutoNum type="arabicPeriod" startAt="4"/>
            </a:pP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Coloring matters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 rtl="0">
              <a:lnSpc>
                <a:spcPct val="150000"/>
              </a:lnSpc>
              <a:buFont typeface="+mj-lt"/>
              <a:buAutoNum type="arabicPeriod" startAt="9"/>
            </a:pP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Indicator additives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                                                                           in order to make it easy to check for the presence of margarine in butter.</a:t>
            </a:r>
          </a:p>
          <a:p>
            <a:pPr marL="914400" lvl="1" indent="-457200" algn="l" rtl="0">
              <a:lnSpc>
                <a:spcPct val="150000"/>
              </a:lnSpc>
              <a:buClr>
                <a:srgbClr val="66FF33"/>
              </a:buClr>
              <a:buFont typeface="+mj-lt"/>
              <a:buAutoNum type="alphaUcPeriod"/>
            </a:pP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Starch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              </a:t>
            </a:r>
          </a:p>
          <a:p>
            <a:pPr marL="914400" lvl="1" indent="-457200" algn="l" rtl="0">
              <a:lnSpc>
                <a:spcPct val="150000"/>
              </a:lnSpc>
              <a:buClr>
                <a:srgbClr val="66FF33"/>
              </a:buClr>
              <a:buFont typeface="+mj-lt"/>
              <a:buAutoNum type="alphaUcPeriod"/>
            </a:pP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Sesame oil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not more than 5%             detected by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Baudouinꞌs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test</a:t>
            </a:r>
          </a:p>
          <a:p>
            <a:pPr algn="l" rtl="0">
              <a:lnSpc>
                <a:spcPct val="150000"/>
              </a:lnSpc>
            </a:pPr>
            <a:endParaRPr lang="ar-EG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286380" y="5641990"/>
            <a:ext cx="85725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~PP1508.WAV">
            <a:hlinkClick r:id="" action="ppaction://media"/>
          </p:cNvPr>
          <p:cNvPicPr>
            <a:picLocks noRot="1" noChangeAspect="1"/>
          </p:cNvPicPr>
          <p:nvPr>
            <a:wavAudioFile r:embed="rId2" name="~PP1508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72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media3.picsearch.com/is?Lyc7AonENES1EHf8nHqknzMIvraXSrJvmZ8tfN30Uco"/>
          <p:cNvPicPr>
            <a:picLocks noChangeAspect="1" noChangeArrowheads="1"/>
          </p:cNvPicPr>
          <p:nvPr/>
        </p:nvPicPr>
        <p:blipFill>
          <a:blip r:embed="rId3">
            <a:lum bright="-40000" contrast="-40000"/>
          </a:blip>
          <a:srcRect l="11811" t="4447" r="5906" b="17786"/>
          <a:stretch>
            <a:fillRect/>
          </a:stretch>
        </p:blipFill>
        <p:spPr bwMode="auto">
          <a:xfrm>
            <a:off x="-32" y="-24"/>
            <a:ext cx="9144000" cy="6858024"/>
          </a:xfrm>
          <a:prstGeom prst="flowChartProcess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Rectangle 5"/>
          <p:cNvSpPr/>
          <p:nvPr/>
        </p:nvSpPr>
        <p:spPr>
          <a:xfrm rot="20330285">
            <a:off x="1006661" y="697954"/>
            <a:ext cx="7190527" cy="54014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softRound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spc="5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Analysis</a:t>
            </a:r>
            <a:r>
              <a:rPr lang="en-US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11500" b="1" spc="5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of</a:t>
            </a:r>
            <a:r>
              <a:rPr lang="en-US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</a:t>
            </a:r>
            <a:r>
              <a:rPr lang="en-US" sz="11500" b="1" spc="5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fats</a:t>
            </a:r>
            <a:r>
              <a:rPr lang="en-US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11500" b="1" spc="5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and</a:t>
            </a:r>
            <a:r>
              <a:rPr lang="en-US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en-US" sz="11500" b="1" spc="5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oils</a:t>
            </a:r>
            <a:endParaRPr lang="en-US" sz="11500" b="1" spc="50" dirty="0">
              <a:ln w="11430">
                <a:solidFill>
                  <a:schemeClr val="tx1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~PP1466.WAV">
            <a:hlinkClick r:id="" action="ppaction://media"/>
          </p:cNvPr>
          <p:cNvPicPr>
            <a:picLocks noRot="1" noChangeAspect="1"/>
          </p:cNvPicPr>
          <p:nvPr>
            <a:wavAudioFile r:embed="rId1" name="~PP1466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90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121106"/>
            <a:ext cx="8715436" cy="67403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2" algn="just" rtl="0">
              <a:buFont typeface="Wingdings" pitchFamily="2" charset="2"/>
              <a:buChar char="Ø"/>
            </a:pPr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</a:t>
            </a:r>
            <a:r>
              <a:rPr lang="en-US" sz="5400" b="1" dirty="0" smtClean="0">
                <a:solidFill>
                  <a:srgbClr val="C00000"/>
                </a:solidFill>
              </a:rPr>
              <a:t> </a:t>
            </a:r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n-US" sz="5400" b="1" dirty="0" smtClean="0">
                <a:solidFill>
                  <a:srgbClr val="C00000"/>
                </a:solidFill>
              </a:rPr>
              <a:t> </a:t>
            </a:r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r>
              <a:rPr lang="en-US" sz="5400" b="1" dirty="0" smtClean="0">
                <a:solidFill>
                  <a:srgbClr val="C00000"/>
                </a:solidFill>
              </a:rPr>
              <a:t>:</a:t>
            </a:r>
          </a:p>
          <a:p>
            <a:pPr marL="1200150" lvl="1" indent="-742950" algn="just" rtl="0">
              <a:buClr>
                <a:srgbClr val="C00000"/>
              </a:buClr>
              <a:buFont typeface="+mj-lt"/>
              <a:buAutoNum type="arabicPeriod"/>
            </a:pPr>
            <a:endParaRPr lang="en-US" sz="4200" b="1" dirty="0" smtClean="0"/>
          </a:p>
          <a:p>
            <a:pPr marL="1200150" lvl="1" indent="-742950" algn="just" rtl="0">
              <a:buClr>
                <a:srgbClr val="C00000"/>
              </a:buClr>
              <a:buFont typeface="+mj-lt"/>
              <a:buAutoNum type="arabicPeriod"/>
            </a:pPr>
            <a:r>
              <a:rPr lang="en-US" sz="4200" b="1" dirty="0" smtClean="0"/>
              <a:t>To determine :</a:t>
            </a:r>
          </a:p>
          <a:p>
            <a:pPr marL="742950" indent="-742950" algn="just" rtl="0">
              <a:buClr>
                <a:srgbClr val="7030A0"/>
              </a:buClr>
              <a:buFont typeface="Wingdings" pitchFamily="2" charset="2"/>
              <a:buChar char="Ø"/>
            </a:pPr>
            <a:r>
              <a:rPr lang="en-US" sz="4200" b="1" dirty="0" smtClean="0"/>
              <a:t> type of fats and oils.</a:t>
            </a:r>
            <a:endParaRPr lang="en-US" sz="4200" b="1" dirty="0"/>
          </a:p>
          <a:p>
            <a:pPr marL="742950" indent="-742950" algn="just" rtl="0">
              <a:buClr>
                <a:srgbClr val="7030A0"/>
              </a:buClr>
              <a:buFont typeface="Wingdings" pitchFamily="2" charset="2"/>
              <a:buChar char="Ø"/>
            </a:pPr>
            <a:r>
              <a:rPr lang="en-US" sz="4200" b="1" dirty="0" smtClean="0"/>
              <a:t> the </a:t>
            </a:r>
            <a:r>
              <a:rPr lang="en-US" sz="4200" b="1" dirty="0"/>
              <a:t>purity of fats and </a:t>
            </a:r>
            <a:r>
              <a:rPr lang="en-US" sz="4200" b="1" dirty="0" smtClean="0"/>
              <a:t>oils.</a:t>
            </a:r>
          </a:p>
          <a:p>
            <a:pPr marL="742950" indent="-742950" algn="just" rtl="0">
              <a:buClr>
                <a:srgbClr val="7030A0"/>
              </a:buClr>
              <a:buFont typeface="Wingdings" pitchFamily="2" charset="2"/>
              <a:buChar char="Ø"/>
            </a:pPr>
            <a:r>
              <a:rPr lang="en-US" sz="4200" b="1" dirty="0" smtClean="0"/>
              <a:t> the </a:t>
            </a:r>
            <a:r>
              <a:rPr lang="en-US" sz="4200" b="1" dirty="0"/>
              <a:t>adulteration of fats and oils.</a:t>
            </a:r>
          </a:p>
          <a:p>
            <a:pPr marL="742950" indent="-742950" algn="just" rtl="0">
              <a:buClr>
                <a:srgbClr val="7030A0"/>
              </a:buClr>
              <a:buFont typeface="Wingdings" pitchFamily="2" charset="2"/>
              <a:buChar char="Ø"/>
            </a:pPr>
            <a:r>
              <a:rPr lang="en-US" sz="4200" b="1" dirty="0" smtClean="0"/>
              <a:t> the </a:t>
            </a:r>
            <a:r>
              <a:rPr lang="en-US" sz="4200" b="1" dirty="0"/>
              <a:t>rancidity of fat and oils</a:t>
            </a:r>
            <a:r>
              <a:rPr lang="en-US" sz="4200" b="1" dirty="0" smtClean="0"/>
              <a:t>.</a:t>
            </a:r>
          </a:p>
          <a:p>
            <a:pPr marL="742950" indent="-742950" algn="just" rtl="0">
              <a:buClr>
                <a:srgbClr val="7030A0"/>
              </a:buClr>
            </a:pPr>
            <a:endParaRPr lang="en-US" sz="4200" b="1" dirty="0"/>
          </a:p>
          <a:p>
            <a:pPr marL="1200150" lvl="1" indent="-742950" algn="just" rtl="0">
              <a:buClr>
                <a:srgbClr val="C00000"/>
              </a:buClr>
              <a:buFont typeface="+mj-lt"/>
              <a:buAutoNum type="arabicPeriod" startAt="2"/>
            </a:pPr>
            <a:r>
              <a:rPr lang="en-US" sz="4200" b="1" dirty="0"/>
              <a:t>To assess the quality of fats and oils and characteristics of fat.     </a:t>
            </a:r>
            <a:endParaRPr lang="ar-EG" sz="4200" b="1" dirty="0"/>
          </a:p>
        </p:txBody>
      </p:sp>
      <p:pic>
        <p:nvPicPr>
          <p:cNvPr id="3" name="~PP1472.WAV">
            <a:hlinkClick r:id="" action="ppaction://media"/>
          </p:cNvPr>
          <p:cNvPicPr>
            <a:picLocks noRot="1" noChangeAspect="1"/>
          </p:cNvPicPr>
          <p:nvPr>
            <a:wavAudioFile r:embed="rId2" name="~PP1472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36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2" y="214290"/>
            <a:ext cx="915898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Sampling of fat and oils</a:t>
            </a:r>
            <a:endParaRPr lang="ar-EG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06" y="1285860"/>
            <a:ext cx="8929718" cy="532453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0"/>
            <a:r>
              <a:rPr lang="en-US" sz="40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Liquid oil:</a:t>
            </a:r>
          </a:p>
          <a:p>
            <a:pPr algn="just" rtl="0"/>
            <a:r>
              <a:rPr lang="en-US" sz="4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bulk</a:t>
            </a:r>
            <a:r>
              <a:rPr lang="en-US" sz="36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en-US" sz="3600" b="1" dirty="0" smtClean="0">
                <a:cs typeface="+mj-cs"/>
              </a:rPr>
              <a:t>thorough mixing and taking the             </a:t>
            </a:r>
          </a:p>
          <a:p>
            <a:pPr algn="just" rtl="0"/>
            <a:r>
              <a:rPr lang="en-US" sz="3600" b="1" dirty="0" smtClean="0">
                <a:cs typeface="+mj-cs"/>
              </a:rPr>
              <a:t>         required  amount in clean and dry bottle.</a:t>
            </a:r>
          </a:p>
          <a:p>
            <a:pPr algn="just" rtl="0"/>
            <a:r>
              <a:rPr lang="en-US" sz="4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Bottles:  </a:t>
            </a:r>
            <a:r>
              <a:rPr lang="en-US" sz="3600" b="1" dirty="0" smtClean="0">
                <a:cs typeface="+mj-cs"/>
              </a:rPr>
              <a:t>take one or more randomly.</a:t>
            </a:r>
          </a:p>
          <a:p>
            <a:pPr algn="just" rtl="0"/>
            <a:endParaRPr lang="en-US" sz="3600" b="1" dirty="0" smtClean="0">
              <a:cs typeface="+mj-cs"/>
            </a:endParaRPr>
          </a:p>
          <a:p>
            <a:pPr algn="just" rtl="0"/>
            <a:r>
              <a:rPr lang="en-US" sz="40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 fat:</a:t>
            </a:r>
          </a:p>
          <a:p>
            <a:pPr algn="just" rtl="0"/>
            <a:r>
              <a:rPr lang="en-US" sz="36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blocks: </a:t>
            </a:r>
            <a:r>
              <a:rPr lang="en-US" sz="3600" b="1" dirty="0" smtClean="0">
                <a:cs typeface="+mj-cs"/>
              </a:rPr>
              <a:t>take sample from 3 different    </a:t>
            </a:r>
          </a:p>
          <a:p>
            <a:pPr algn="just" rtl="0"/>
            <a:r>
              <a:rPr lang="en-US" sz="3600" b="1" dirty="0" smtClean="0">
                <a:cs typeface="+mj-cs"/>
              </a:rPr>
              <a:t>                   parts and put in clean and dry jar.</a:t>
            </a:r>
          </a:p>
          <a:p>
            <a:pPr algn="just" rtl="0"/>
            <a:r>
              <a:rPr lang="en-US" sz="36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blocks: </a:t>
            </a:r>
            <a:r>
              <a:rPr lang="en-US" sz="3600" b="1" dirty="0" smtClean="0"/>
              <a:t>take one or more randomly.</a:t>
            </a:r>
            <a:endParaRPr lang="en-US" sz="3600" b="1" dirty="0" smtClean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~PP2527.WAV">
            <a:hlinkClick r:id="" action="ppaction://media"/>
          </p:cNvPr>
          <p:cNvPicPr>
            <a:picLocks noRot="1" noChangeAspect="1"/>
          </p:cNvPicPr>
          <p:nvPr>
            <a:wavAudioFile r:embed="rId2" name="~PP2527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92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8" y="1500174"/>
            <a:ext cx="8929718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0"/>
            <a:r>
              <a:rPr lang="en-US" sz="4000" b="1" spc="-150" dirty="0" smtClean="0">
                <a:solidFill>
                  <a:srgbClr val="FF0000"/>
                </a:solidFill>
              </a:rPr>
              <a:t>Liquid sample: </a:t>
            </a:r>
            <a:r>
              <a:rPr lang="en-US" sz="4000" b="1" dirty="0" smtClean="0">
                <a:cs typeface="+mj-cs"/>
              </a:rPr>
              <a:t>thorough mixing &amp; filtrate   </a:t>
            </a:r>
          </a:p>
          <a:p>
            <a:pPr algn="just" rtl="0"/>
            <a:r>
              <a:rPr lang="en-US" sz="4000" b="1" dirty="0" smtClean="0">
                <a:cs typeface="+mj-cs"/>
              </a:rPr>
              <a:t>       if there is sediments.</a:t>
            </a:r>
          </a:p>
          <a:p>
            <a:pPr algn="just" rtl="0"/>
            <a:endParaRPr lang="en-US" sz="4000" b="1" dirty="0" smtClean="0">
              <a:cs typeface="+mj-cs"/>
            </a:endParaRPr>
          </a:p>
          <a:p>
            <a:pPr algn="just" rtl="0"/>
            <a:r>
              <a:rPr lang="en-US" sz="4000" b="1" dirty="0" smtClean="0">
                <a:solidFill>
                  <a:srgbClr val="FF0000"/>
                </a:solidFill>
                <a:cs typeface="+mj-cs"/>
              </a:rPr>
              <a:t>Solid sample: </a:t>
            </a:r>
            <a:r>
              <a:rPr lang="en-US" sz="4000" b="1" dirty="0" smtClean="0">
                <a:cs typeface="+mj-cs"/>
              </a:rPr>
              <a:t>melt the sample by heating  </a:t>
            </a:r>
          </a:p>
          <a:p>
            <a:pPr algn="just" rtl="0"/>
            <a:r>
              <a:rPr lang="en-US" sz="4000" b="1" dirty="0" smtClean="0">
                <a:cs typeface="+mj-cs"/>
              </a:rPr>
              <a:t>      to 10˚c above the melting  point &amp; </a:t>
            </a:r>
          </a:p>
          <a:p>
            <a:pPr algn="just" rtl="0"/>
            <a:r>
              <a:rPr lang="en-US" sz="4000" b="1" dirty="0" smtClean="0">
                <a:cs typeface="+mj-cs"/>
              </a:rPr>
              <a:t>      filtrate  if there is sediments.  </a:t>
            </a:r>
            <a:endParaRPr lang="ar-EG" sz="4000" b="1" dirty="0"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406" y="142852"/>
            <a:ext cx="90404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Preparation of samples</a:t>
            </a:r>
            <a:endParaRPr lang="ar-EG" sz="72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EG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990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EG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EG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1430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EG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~PP2619.WAV">
            <a:hlinkClick r:id="" action="ppaction://media"/>
          </p:cNvPr>
          <p:cNvPicPr>
            <a:picLocks noRot="1" noChangeAspect="1"/>
          </p:cNvPicPr>
          <p:nvPr>
            <a:wavAudioFile r:embed="rId2" name="~PP2619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27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06" y="71414"/>
            <a:ext cx="8786874" cy="69249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0"/>
            <a:endParaRPr lang="en-US" sz="5400" dirty="0" smtClean="0">
              <a:solidFill>
                <a:srgbClr val="FF0000"/>
              </a:solidFill>
            </a:endParaRPr>
          </a:p>
          <a:p>
            <a:pPr algn="just" rtl="0"/>
            <a:endParaRPr lang="en-US" sz="5400" dirty="0" smtClean="0">
              <a:solidFill>
                <a:srgbClr val="FF0000"/>
              </a:solidFill>
            </a:endParaRPr>
          </a:p>
          <a:p>
            <a:pPr algn="just" rtl="0"/>
            <a:r>
              <a:rPr lang="en-US" sz="4800" b="1" dirty="0" smtClean="0">
                <a:solidFill>
                  <a:srgbClr val="00B0F0"/>
                </a:solidFill>
              </a:rPr>
              <a:t> Definition:</a:t>
            </a:r>
            <a:r>
              <a:rPr lang="en-US" sz="4800" dirty="0" smtClean="0"/>
              <a:t> </a:t>
            </a:r>
          </a:p>
          <a:p>
            <a:pPr algn="just" rtl="0"/>
            <a:r>
              <a:rPr lang="en-US" sz="4800" dirty="0" smtClean="0"/>
              <a:t>    </a:t>
            </a:r>
            <a:r>
              <a:rPr lang="en-US" sz="4800" b="1" dirty="0" smtClean="0"/>
              <a:t>analytical constants are </a:t>
            </a:r>
            <a:r>
              <a:rPr lang="en-US" sz="4800" b="1" u="sng" dirty="0" smtClean="0">
                <a:solidFill>
                  <a:srgbClr val="CC0099"/>
                </a:solidFill>
              </a:rPr>
              <a:t>physical</a:t>
            </a:r>
            <a:r>
              <a:rPr lang="en-US" sz="4800" b="1" dirty="0" smtClean="0">
                <a:solidFill>
                  <a:srgbClr val="CC0099"/>
                </a:solidFill>
              </a:rPr>
              <a:t> </a:t>
            </a:r>
            <a:r>
              <a:rPr lang="en-US" sz="4800" b="1" dirty="0" smtClean="0"/>
              <a:t>and </a:t>
            </a:r>
            <a:r>
              <a:rPr lang="en-US" sz="4800" b="1" u="sng" dirty="0" smtClean="0">
                <a:solidFill>
                  <a:srgbClr val="CC0099"/>
                </a:solidFill>
              </a:rPr>
              <a:t>chemical</a:t>
            </a:r>
            <a:r>
              <a:rPr lang="en-US" sz="4800" b="1" dirty="0" smtClean="0"/>
              <a:t> tests, which give characteristic values (for different fats and oils) not changed unless fats and oils are adulterated</a:t>
            </a:r>
            <a:r>
              <a:rPr lang="en-US" sz="4800" b="1" spc="-150" dirty="0" smtClean="0"/>
              <a:t>. </a:t>
            </a:r>
            <a:endParaRPr lang="ar-EG" sz="4800" b="1" spc="-150" dirty="0"/>
          </a:p>
        </p:txBody>
      </p:sp>
      <p:sp>
        <p:nvSpPr>
          <p:cNvPr id="3" name="Rectangular Callout 2"/>
          <p:cNvSpPr/>
          <p:nvPr/>
        </p:nvSpPr>
        <p:spPr>
          <a:xfrm>
            <a:off x="1428728" y="285728"/>
            <a:ext cx="6643734" cy="1469904"/>
          </a:xfrm>
          <a:prstGeom prst="wedgeRectCallout">
            <a:avLst>
              <a:gd name="adj1" fmla="val -19278"/>
              <a:gd name="adj2" fmla="val 57858"/>
            </a:avLst>
          </a:prstGeom>
          <a:noFill/>
          <a:ln w="76200" cap="flat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32565" y="428604"/>
            <a:ext cx="66398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Analytical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smtClean="0">
                <a:ln w="1143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constants</a:t>
            </a:r>
            <a:endParaRPr lang="ar-EG" sz="5400" b="1" cap="none" spc="50" dirty="0">
              <a:ln w="11430"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~PP2375.WAV">
            <a:hlinkClick r:id="" action="ppaction://media"/>
          </p:cNvPr>
          <p:cNvPicPr>
            <a:picLocks noRot="1" noChangeAspect="1"/>
          </p:cNvPicPr>
          <p:nvPr>
            <a:wavAudioFile r:embed="rId2" name="~PP2375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0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3" presetClass="emph" presetSubtype="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1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~PP705.WAV">
            <a:hlinkClick r:id="" action="ppaction://media"/>
          </p:cNvPr>
          <p:cNvPicPr>
            <a:picLocks noRot="1" noChangeAspect="1"/>
          </p:cNvPicPr>
          <p:nvPr>
            <a:wavAudioFile r:embed="rId2" name="~PP705.WAV"/>
          </p:nvPr>
        </p:nvPicPr>
        <p:blipFill>
          <a:blip r:embed="rId8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88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4C0339-4968-4B09-A3D2-D8EB163CD7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>
                                            <p:graphicEl>
                                              <a:dgm id="{D64C0339-4968-4B09-A3D2-D8EB163CD7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1F001F-4C6C-433D-A6D7-86F4482CFD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graphicEl>
                                              <a:dgm id="{631F001F-4C6C-433D-A6D7-86F4482CFD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C05ED43-1601-4978-AF19-F77AB9ED34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graphicEl>
                                              <a:dgm id="{0C05ED43-1601-4978-AF19-F77AB9ED34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BBBCCD-931B-4F73-B2F7-DD543B6298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>
                                            <p:graphicEl>
                                              <a:dgm id="{8DBBBCCD-931B-4F73-B2F7-DD543B6298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3E4A9A-3504-464E-B097-1C63D9E841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>
                                            <p:graphicEl>
                                              <a:dgm id="{833E4A9A-3504-464E-B097-1C63D9E841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2DD880-86C2-44D8-811D-72CDCD03CE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>
                                            <p:graphicEl>
                                              <a:dgm id="{AB2DD880-86C2-44D8-811D-72CDCD03CE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8728" y="214290"/>
            <a:ext cx="65510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90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Physical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6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constants</a:t>
            </a:r>
            <a:endParaRPr lang="en-US" sz="6600" b="1" cap="all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844" y="2214554"/>
            <a:ext cx="9358378" cy="59093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0"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3600" b="1" dirty="0" smtClean="0"/>
              <a:t>Specific gravity of melted fat or oil is  </a:t>
            </a:r>
          </a:p>
          <a:p>
            <a:pPr algn="just" rtl="0">
              <a:buClr>
                <a:schemeClr val="accent6">
                  <a:lumMod val="75000"/>
                </a:schemeClr>
              </a:buClr>
            </a:pPr>
            <a:r>
              <a:rPr lang="en-US" sz="3600" b="1" dirty="0" smtClean="0"/>
              <a:t>  determined by </a:t>
            </a:r>
            <a:r>
              <a:rPr lang="en-US" sz="3600" b="1" dirty="0" err="1" smtClean="0">
                <a:solidFill>
                  <a:srgbClr val="FF9900"/>
                </a:solidFill>
              </a:rPr>
              <a:t>Westephal</a:t>
            </a:r>
            <a:r>
              <a:rPr lang="en-US" sz="3600" b="1" dirty="0" smtClean="0">
                <a:solidFill>
                  <a:srgbClr val="FF9900"/>
                </a:solidFill>
              </a:rPr>
              <a:t> balance </a:t>
            </a:r>
            <a:r>
              <a:rPr lang="en-US" sz="3600" b="1" dirty="0" smtClean="0"/>
              <a:t>at 15.5 ᵒC</a:t>
            </a:r>
          </a:p>
          <a:p>
            <a:pPr algn="l" rtl="0"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3600" b="1" dirty="0" smtClean="0"/>
              <a:t>If it is determined at a higher temp. than</a:t>
            </a:r>
          </a:p>
          <a:p>
            <a:pPr algn="l" rtl="0">
              <a:buClr>
                <a:schemeClr val="accent6">
                  <a:lumMod val="75000"/>
                </a:schemeClr>
              </a:buClr>
            </a:pPr>
            <a:r>
              <a:rPr lang="en-US" sz="3600" b="1" dirty="0" smtClean="0"/>
              <a:t> 15.5 ᵒC    the result should be corrected by the    </a:t>
            </a:r>
          </a:p>
          <a:p>
            <a:pPr algn="l" rtl="0">
              <a:buClr>
                <a:schemeClr val="accent6">
                  <a:lumMod val="75000"/>
                </a:schemeClr>
              </a:buClr>
            </a:pPr>
            <a:r>
              <a:rPr lang="en-US" sz="3600" b="1" dirty="0" smtClean="0"/>
              <a:t>  formula:  </a:t>
            </a:r>
          </a:p>
          <a:p>
            <a:pPr algn="l" rtl="0">
              <a:buClr>
                <a:schemeClr val="accent6">
                  <a:lumMod val="75000"/>
                </a:schemeClr>
              </a:buClr>
            </a:pPr>
            <a:r>
              <a:rPr lang="en-US" sz="3600" b="1" dirty="0" smtClean="0"/>
              <a:t>              </a:t>
            </a:r>
            <a:r>
              <a:rPr lang="en-US" sz="3600" b="1" dirty="0" smtClean="0">
                <a:solidFill>
                  <a:srgbClr val="C00000"/>
                </a:solidFill>
              </a:rPr>
              <a:t>Sp.gr. at 15.5 ᵒC  =  K x Spt.</a:t>
            </a:r>
          </a:p>
          <a:p>
            <a:pPr algn="l" rtl="0">
              <a:buClr>
                <a:schemeClr val="accent6">
                  <a:lumMod val="75000"/>
                </a:schemeClr>
              </a:buClr>
            </a:pPr>
            <a:r>
              <a:rPr lang="en-US" sz="3600" b="1" dirty="0" smtClean="0"/>
              <a:t>  Spt. = specific gravity at ordinary temp.</a:t>
            </a:r>
          </a:p>
          <a:p>
            <a:pPr algn="l" rtl="0">
              <a:buClr>
                <a:schemeClr val="accent6">
                  <a:lumMod val="75000"/>
                </a:schemeClr>
              </a:buClr>
            </a:pPr>
            <a:r>
              <a:rPr lang="en-US" sz="3600" b="1" dirty="0" smtClean="0"/>
              <a:t>    K   = Factor at ordinary temp.</a:t>
            </a:r>
          </a:p>
          <a:p>
            <a:pPr marL="342900" indent="-342900" algn="l" rtl="0"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</a:pPr>
            <a:endParaRPr lang="en-US" dirty="0" smtClean="0"/>
          </a:p>
          <a:p>
            <a:pPr marL="342900" indent="-342900" algn="l" rtl="0"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</a:pPr>
            <a:endParaRPr lang="en-US" dirty="0" smtClean="0"/>
          </a:p>
          <a:p>
            <a:pPr marL="342900" indent="-342900" algn="l" rtl="0"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</a:pPr>
            <a:endParaRPr lang="en-US" dirty="0" smtClean="0"/>
          </a:p>
          <a:p>
            <a:pPr marL="342900" indent="-342900" algn="l" rtl="0">
              <a:buClr>
                <a:schemeClr val="accent6">
                  <a:lumMod val="75000"/>
                </a:schemeClr>
              </a:buClr>
            </a:pPr>
            <a:r>
              <a:rPr lang="en-US" dirty="0" smtClean="0"/>
              <a:t>                      </a:t>
            </a:r>
          </a:p>
          <a:p>
            <a:pPr algn="l" rtl="0"/>
            <a:endParaRPr lang="ar-EG" dirty="0"/>
          </a:p>
        </p:txBody>
      </p:sp>
      <p:sp>
        <p:nvSpPr>
          <p:cNvPr id="7" name="Rectangle 6"/>
          <p:cNvSpPr/>
          <p:nvPr/>
        </p:nvSpPr>
        <p:spPr>
          <a:xfrm>
            <a:off x="2328917" y="1214422"/>
            <a:ext cx="4486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chemeClr val="tx2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Specific</a:t>
            </a:r>
            <a:r>
              <a:rPr 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cap="none" spc="0" dirty="0" smtClean="0">
                <a:ln w="19050">
                  <a:solidFill>
                    <a:schemeClr val="tx2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gravity</a:t>
            </a:r>
            <a:endParaRPr lang="ar-EG" sz="5400" b="1" cap="none" spc="0" dirty="0">
              <a:ln w="19050">
                <a:solidFill>
                  <a:schemeClr val="tx2"/>
                </a:solidFill>
                <a:prstDash val="solid"/>
              </a:ln>
              <a:solidFill>
                <a:srgbClr val="00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71604" y="5072074"/>
            <a:ext cx="5000660" cy="500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6" name="~PP1597.WAV">
            <a:hlinkClick r:id="" action="ppaction://media"/>
          </p:cNvPr>
          <p:cNvPicPr>
            <a:picLocks noRot="1" noChangeAspect="1"/>
          </p:cNvPicPr>
          <p:nvPr>
            <a:wavAudioFile r:embed="rId2" name="~PP1597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13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7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le.compendium.pagesperso-orange.fr/balance_de_westphal_lour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4"/>
            <a:ext cx="9144000" cy="6858000"/>
          </a:xfrm>
          <a:prstGeom prst="rect">
            <a:avLst/>
          </a:prstGeom>
          <a:noFill/>
        </p:spPr>
      </p:pic>
      <p:pic>
        <p:nvPicPr>
          <p:cNvPr id="61444" name="Picture 4" descr="http://le.compendium.pagesperso-orange.fr/balance_de_westphal_fac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1470" y="-171427"/>
            <a:ext cx="9144000" cy="7029451"/>
          </a:xfrm>
          <a:prstGeom prst="rect">
            <a:avLst/>
          </a:prstGeom>
          <a:noFill/>
        </p:spPr>
      </p:pic>
      <p:pic>
        <p:nvPicPr>
          <p:cNvPr id="61446" name="Picture 6" descr="http://le.compendium.pagesperso-orange.fr/balance_de_westphal_eau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71470" y="-260340"/>
            <a:ext cx="9144000" cy="7189802"/>
          </a:xfrm>
          <a:prstGeom prst="rect">
            <a:avLst/>
          </a:prstGeom>
          <a:noFill/>
        </p:spPr>
      </p:pic>
      <p:pic>
        <p:nvPicPr>
          <p:cNvPr id="61448" name="Picture 8" descr="http://le.compendium.pagesperso-orange.fr/balance_de_westphal_lege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71470" y="-496879"/>
            <a:ext cx="9191604" cy="7354903"/>
          </a:xfrm>
          <a:prstGeom prst="rect">
            <a:avLst/>
          </a:prstGeom>
          <a:noFill/>
        </p:spPr>
      </p:pic>
      <p:pic>
        <p:nvPicPr>
          <p:cNvPr id="7" name="~PP2931.WAV">
            <a:hlinkClick r:id="" action="ppaction://media"/>
          </p:cNvPr>
          <p:cNvPicPr>
            <a:picLocks noRot="1" noChangeAspect="1"/>
          </p:cNvPicPr>
          <p:nvPr>
            <a:wavAudioFile r:embed="rId2" name="~PP2931.WAV"/>
          </p:nvPr>
        </p:nvPicPr>
        <p:blipFill>
          <a:blip r:embed="rId8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06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357166"/>
            <a:ext cx="8929718" cy="738663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Fats and oils  are mixture of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triglycerides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and they   </a:t>
            </a:r>
          </a:p>
          <a:p>
            <a:pPr algn="l" rtl="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occur widely in food  of both animal &amp; vegetable origin.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Most of 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solid fats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are of 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animal origin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while most of   </a:t>
            </a:r>
          </a:p>
          <a:p>
            <a:pPr algn="l" rtl="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liquid fats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(oils) are of 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vegetable origin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 rtl="0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Exception: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coconut oil                  solid   at ordinary temperature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               Fish fat                        liquid at ordinary temperature</a:t>
            </a:r>
          </a:p>
          <a:p>
            <a:pPr algn="l" rtl="0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 rtl="0">
              <a:buFont typeface="+mj-lt"/>
              <a:buAutoNum type="arabicPeriod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Milk, cream, butter, ghee, cheese &amp;and other dairy products.</a:t>
            </a:r>
          </a:p>
          <a:p>
            <a:pPr marL="457200" indent="-457200" algn="l" rtl="0">
              <a:buFont typeface="+mj-lt"/>
              <a:buAutoNum type="arabicPeriod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Eggs and their products.</a:t>
            </a:r>
          </a:p>
          <a:p>
            <a:pPr marL="457200" indent="-457200" algn="l" rtl="0">
              <a:buFont typeface="+mj-lt"/>
              <a:buAutoNum type="arabicPeriod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Meat, poultry, fish and their products.</a:t>
            </a:r>
          </a:p>
          <a:p>
            <a:pPr marL="457200" indent="-457200" algn="l" rtl="0">
              <a:buFont typeface="+mj-lt"/>
              <a:buAutoNum type="arabicPeriod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Cereals &amp; vegetables. </a:t>
            </a:r>
          </a:p>
          <a:p>
            <a:pPr marL="457200" indent="-457200" algn="l" rtl="0">
              <a:buFont typeface="+mj-lt"/>
              <a:buAutoNum type="arabicPeriod"/>
            </a:pP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571868" y="2786058"/>
            <a:ext cx="1214446" cy="214314"/>
          </a:xfrm>
          <a:prstGeom prst="rightArrow">
            <a:avLst/>
          </a:prstGeom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" name="Right Arrow 3"/>
          <p:cNvSpPr/>
          <p:nvPr/>
        </p:nvSpPr>
        <p:spPr>
          <a:xfrm>
            <a:off x="3500430" y="3357562"/>
            <a:ext cx="1214446" cy="214314"/>
          </a:xfrm>
          <a:prstGeom prst="rightArrow">
            <a:avLst/>
          </a:prstGeom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ectangle 4"/>
          <p:cNvSpPr/>
          <p:nvPr/>
        </p:nvSpPr>
        <p:spPr>
          <a:xfrm>
            <a:off x="511282" y="3445377"/>
            <a:ext cx="80612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Sources of fats and oi</a:t>
            </a:r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ls in the diet</a:t>
            </a:r>
            <a:endParaRPr lang="en-US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~PP858.WAV">
            <a:hlinkClick r:id="" action="ppaction://media"/>
          </p:cNvPr>
          <p:cNvPicPr>
            <a:picLocks noRot="1" noChangeAspect="1"/>
          </p:cNvPicPr>
          <p:nvPr>
            <a:wavAudioFile r:embed="rId2" name="~PP858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07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06" y="428604"/>
            <a:ext cx="8929718" cy="50783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Specific gravity of fat and oil are affected by :</a:t>
            </a:r>
          </a:p>
          <a:p>
            <a:pPr marL="800100" lvl="1" indent="-342900" algn="l" rtl="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n-US" sz="3600" b="1" dirty="0" smtClean="0"/>
              <a:t>Age </a:t>
            </a:r>
          </a:p>
          <a:p>
            <a:pPr marL="800100" lvl="1" indent="-342900" algn="l" rtl="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n-US" sz="3600" b="1" dirty="0" smtClean="0"/>
              <a:t>Adulteration</a:t>
            </a:r>
            <a:endParaRPr lang="en-US" sz="4000" b="1" dirty="0" smtClean="0"/>
          </a:p>
          <a:p>
            <a:pPr marL="800100" lvl="1" indent="-342900" algn="l" rtl="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n-US" sz="3600" b="1" dirty="0" smtClean="0"/>
              <a:t> purity</a:t>
            </a:r>
          </a:p>
          <a:p>
            <a:pPr marL="800100" lvl="1" indent="-342900" algn="l" rtl="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n-US" sz="3600" b="1" dirty="0" smtClean="0"/>
              <a:t>Rancidity  (sp.gr. Increase with rancidity)</a:t>
            </a:r>
          </a:p>
          <a:p>
            <a:pPr marL="800100" lvl="1" indent="-342900" algn="l" rtl="0">
              <a:buClr>
                <a:schemeClr val="accent6">
                  <a:lumMod val="75000"/>
                </a:schemeClr>
              </a:buClr>
            </a:pPr>
            <a:endParaRPr lang="en-US" sz="3600" b="1" dirty="0" smtClean="0"/>
          </a:p>
          <a:p>
            <a:pPr marL="342900" indent="-342900" algn="just" rtl="0"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3600" b="1" dirty="0" smtClean="0"/>
              <a:t>The different values of sp. gr. obtained with  different oils are due to </a:t>
            </a:r>
            <a:r>
              <a:rPr lang="en-US" sz="3600" b="1" u="sng" dirty="0" smtClean="0"/>
              <a:t>different composition of fatty acids   </a:t>
            </a:r>
          </a:p>
        </p:txBody>
      </p:sp>
      <p:pic>
        <p:nvPicPr>
          <p:cNvPr id="4" name="~PP3578.WAV">
            <a:hlinkClick r:id="" action="ppaction://media"/>
          </p:cNvPr>
          <p:cNvPicPr>
            <a:picLocks noRot="1" noChangeAspect="1"/>
          </p:cNvPicPr>
          <p:nvPr>
            <a:wavAudioFile r:embed="rId2" name="~PP3578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5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00034" y="428604"/>
          <a:ext cx="8001056" cy="6000792"/>
        </p:xfrm>
        <a:graphic>
          <a:graphicData uri="http://schemas.openxmlformats.org/drawingml/2006/table">
            <a:tbl>
              <a:tblPr rtl="1" firstRow="1" bandRow="1">
                <a:tableStyleId>{1E171933-4619-4E11-9A3F-F7608DF75F80}</a:tableStyleId>
              </a:tblPr>
              <a:tblGrid>
                <a:gridCol w="4000528"/>
                <a:gridCol w="4000528"/>
              </a:tblGrid>
              <a:tr h="1115192">
                <a:tc>
                  <a:txBody>
                    <a:bodyPr/>
                    <a:lstStyle/>
                    <a:p>
                      <a:pPr algn="ctr" rtl="0"/>
                      <a:r>
                        <a:rPr lang="en-US" sz="4400" dirty="0" smtClean="0"/>
                        <a:t>Sp.gr.</a:t>
                      </a:r>
                      <a:endParaRPr lang="ar-EG" sz="4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kern="1200" dirty="0" smtClean="0"/>
                        <a:t>Fat or oil</a:t>
                      </a:r>
                      <a:endParaRPr lang="ar-EG" sz="4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1221400">
                <a:tc>
                  <a:txBody>
                    <a:bodyPr/>
                    <a:lstStyle/>
                    <a:p>
                      <a:pPr algn="ctr" rtl="0"/>
                      <a:r>
                        <a:rPr lang="en-US" sz="3600" b="1" dirty="0" smtClean="0"/>
                        <a:t>0.936</a:t>
                      </a:r>
                      <a:endParaRPr lang="ar-EG" sz="3200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000" b="1" dirty="0" smtClean="0"/>
                        <a:t>Butter fat</a:t>
                      </a:r>
                      <a:endParaRPr lang="ar-EG" sz="4000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1221400">
                <a:tc>
                  <a:txBody>
                    <a:bodyPr/>
                    <a:lstStyle/>
                    <a:p>
                      <a:pPr algn="ctr" rtl="0"/>
                      <a:r>
                        <a:rPr lang="en-US" sz="3600" b="1" dirty="0" smtClean="0"/>
                        <a:t>0.926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000" b="1" dirty="0" smtClean="0"/>
                        <a:t>Coconut oil</a:t>
                      </a:r>
                      <a:endParaRPr lang="ar-EG" sz="4000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1221400">
                <a:tc>
                  <a:txBody>
                    <a:bodyPr/>
                    <a:lstStyle/>
                    <a:p>
                      <a:pPr algn="ctr" rtl="0"/>
                      <a:r>
                        <a:rPr lang="en-US" sz="3600" b="1" dirty="0" smtClean="0"/>
                        <a:t>0.916</a:t>
                      </a:r>
                      <a:endParaRPr lang="ar-EG" sz="3600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000" b="1" dirty="0" smtClean="0"/>
                        <a:t>Olive oil</a:t>
                      </a:r>
                      <a:endParaRPr lang="ar-EG" sz="4000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1221400">
                <a:tc>
                  <a:txBody>
                    <a:bodyPr/>
                    <a:lstStyle/>
                    <a:p>
                      <a:pPr algn="ctr" rtl="0"/>
                      <a:r>
                        <a:rPr lang="en-US" sz="3600" b="1" dirty="0" smtClean="0"/>
                        <a:t>0.922</a:t>
                      </a:r>
                      <a:endParaRPr lang="ar-EG" sz="3600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000" b="1" dirty="0" smtClean="0"/>
                        <a:t>Cotton seed oil</a:t>
                      </a:r>
                      <a:endParaRPr lang="ar-EG" sz="4000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4" name="~PP2743.WAV">
            <a:hlinkClick r:id="" action="ppaction://media"/>
          </p:cNvPr>
          <p:cNvPicPr>
            <a:picLocks noRot="1" noChangeAspect="1"/>
          </p:cNvPicPr>
          <p:nvPr>
            <a:wavAudioFile r:embed="rId2" name="~PP2743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8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85918" y="142852"/>
            <a:ext cx="621510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Refractive</a:t>
            </a:r>
            <a:r>
              <a:rPr lang="en-US" sz="6600" b="1" cap="none" spc="0" dirty="0" smtClean="0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600" b="1" cap="none" spc="0" dirty="0" smtClean="0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index</a:t>
            </a:r>
            <a:r>
              <a:rPr lang="en-US" sz="6600" b="1" cap="none" spc="0" dirty="0" smtClean="0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ar-EG" sz="5400" b="1" cap="none" spc="0" dirty="0">
              <a:ln w="10541" cmpd="sng">
                <a:solidFill>
                  <a:srgbClr val="00FF00"/>
                </a:solidFill>
                <a:prstDash val="solid"/>
              </a:ln>
              <a:solidFill>
                <a:srgbClr val="00B0F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1357298"/>
            <a:ext cx="892971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EG" dirty="0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1142984"/>
            <a:ext cx="9144000" cy="864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Measured by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Abbe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refractometer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 </a:t>
            </a:r>
            <a:r>
              <a:rPr lang="en-US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standard temp.   40 c                  fat</a:t>
            </a:r>
          </a:p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20 c                  oil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3600" b="1" spc="-15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If the temp. is not standard correct the result as</a:t>
            </a:r>
            <a:r>
              <a:rPr lang="en-US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en-US" sz="2800" b="1" dirty="0" smtClean="0">
                <a:solidFill>
                  <a:srgbClr val="7030A0"/>
                </a:solidFill>
              </a:rPr>
              <a:t>                         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en-US" sz="2800" b="1" dirty="0" smtClean="0">
                <a:solidFill>
                  <a:srgbClr val="7030A0"/>
                </a:solidFill>
              </a:rPr>
              <a:t>                             </a:t>
            </a:r>
            <a:r>
              <a:rPr lang="en-US" sz="3600" b="1" dirty="0" smtClean="0">
                <a:solidFill>
                  <a:srgbClr val="7030A0"/>
                </a:solidFill>
              </a:rPr>
              <a:t>R.I. of fat at 40c =</a:t>
            </a:r>
            <a:endParaRPr lang="en-US" sz="2800" b="1" dirty="0" smtClean="0">
              <a:solidFill>
                <a:srgbClr val="7030A0"/>
              </a:solidFill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en-US" sz="2800" b="1" dirty="0" smtClean="0"/>
              <a:t>      </a:t>
            </a:r>
            <a:r>
              <a:rPr lang="en-US" sz="3600" b="1" dirty="0" smtClean="0"/>
              <a:t>R.I. obtained + 0.00053 x (temp. of fat- 40)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800" b="1" dirty="0" smtClean="0"/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en-US" sz="3600" b="1" dirty="0" smtClean="0">
                <a:solidFill>
                  <a:srgbClr val="7030A0"/>
                </a:solidFill>
              </a:rPr>
              <a:t>                       R.I. of oil at 20c =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en-US" sz="3600" b="1" dirty="0" smtClean="0"/>
              <a:t>R.I. obtained + 0.00053 x (temp. of oil - 20)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36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r" rtl="0"/>
            <a:r>
              <a:rPr lang="en-US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sz="28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500694" y="2641594"/>
            <a:ext cx="714380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500694" y="2071678"/>
            <a:ext cx="714380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://www.jsits.com/geneq/en/images/abbe_refractometers.jpg"/>
          <p:cNvPicPr>
            <a:picLocks noChangeAspect="1" noChangeArrowheads="1"/>
          </p:cNvPicPr>
          <p:nvPr/>
        </p:nvPicPr>
        <p:blipFill>
          <a:blip r:embed="rId4">
            <a:lum/>
          </a:blip>
          <a:srcRect/>
          <a:stretch>
            <a:fillRect/>
          </a:stretch>
        </p:blipFill>
        <p:spPr bwMode="auto">
          <a:xfrm>
            <a:off x="0" y="24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 descr="http://www.refractometer.pl/img/abbe-refractometer-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62338" y="423869"/>
            <a:ext cx="5881694" cy="5291147"/>
          </a:xfrm>
          <a:prstGeom prst="rect">
            <a:avLst/>
          </a:prstGeom>
          <a:noFill/>
        </p:spPr>
      </p:pic>
      <p:pic>
        <p:nvPicPr>
          <p:cNvPr id="9" name="~PP3961.WAV">
            <a:hlinkClick r:id="" action="ppaction://media"/>
          </p:cNvPr>
          <p:cNvPicPr>
            <a:picLocks noRot="1" noChangeAspect="1"/>
          </p:cNvPicPr>
          <p:nvPr>
            <a:wavAudioFile r:embed="rId2" name="~PP3961.WAV"/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57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0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71414"/>
            <a:ext cx="8786874" cy="701730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u="sng" dirty="0" smtClean="0">
                <a:solidFill>
                  <a:srgbClr val="C00000"/>
                </a:solidFill>
                <a:cs typeface="+mj-cs"/>
              </a:rPr>
              <a:t>N.B:</a:t>
            </a:r>
            <a:endParaRPr lang="en-US" sz="3600" b="1" dirty="0" smtClean="0">
              <a:solidFill>
                <a:srgbClr val="C00000"/>
              </a:solidFill>
              <a:cs typeface="+mj-cs"/>
            </a:endParaRPr>
          </a:p>
          <a:p>
            <a:pPr lvl="0" algn="l" rtl="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3600" b="1" dirty="0" smtClean="0">
                <a:cs typeface="+mj-cs"/>
              </a:rPr>
              <a:t>R.I.     with increase unsaturated fatty acid.</a:t>
            </a:r>
          </a:p>
          <a:p>
            <a:pPr lvl="0" algn="l" rtl="0">
              <a:buClr>
                <a:srgbClr val="C00000"/>
              </a:buClr>
            </a:pPr>
            <a:endParaRPr lang="en-US" sz="3600" dirty="0" smtClean="0">
              <a:cs typeface="+mj-cs"/>
            </a:endParaRPr>
          </a:p>
          <a:p>
            <a:pPr lvl="0" algn="l" rtl="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3600" b="1" dirty="0" smtClean="0">
                <a:cs typeface="+mj-cs"/>
              </a:rPr>
              <a:t>R.I.     with rancidity.</a:t>
            </a:r>
          </a:p>
          <a:p>
            <a:pPr rtl="0"/>
            <a:r>
              <a:rPr lang="en-US" sz="3600" dirty="0" smtClean="0"/>
              <a:t> </a:t>
            </a:r>
          </a:p>
          <a:p>
            <a:pPr lvl="0" algn="l" rtl="0">
              <a:buClr>
                <a:srgbClr val="C00000"/>
              </a:buClr>
            </a:pPr>
            <a:endParaRPr lang="en-US" sz="3600" b="1" dirty="0" smtClean="0">
              <a:cs typeface="+mj-cs"/>
            </a:endParaRPr>
          </a:p>
          <a:p>
            <a:pPr lvl="0" algn="l" rtl="0">
              <a:buClr>
                <a:srgbClr val="C00000"/>
              </a:buClr>
            </a:pPr>
            <a:endParaRPr lang="en-US" sz="3600" b="1" dirty="0" smtClean="0">
              <a:cs typeface="+mj-cs"/>
            </a:endParaRPr>
          </a:p>
          <a:p>
            <a:pPr lvl="0" algn="l" rtl="0">
              <a:buClr>
                <a:srgbClr val="C00000"/>
              </a:buClr>
            </a:pPr>
            <a:endParaRPr lang="en-US" sz="3600" b="1" dirty="0" smtClean="0">
              <a:cs typeface="+mj-cs"/>
            </a:endParaRPr>
          </a:p>
          <a:p>
            <a:pPr lvl="0" algn="l" rtl="0">
              <a:buClr>
                <a:srgbClr val="C00000"/>
              </a:buClr>
            </a:pPr>
            <a:endParaRPr lang="en-US" sz="3600" b="1" dirty="0" smtClean="0">
              <a:cs typeface="+mj-cs"/>
            </a:endParaRPr>
          </a:p>
          <a:p>
            <a:pPr lvl="0" algn="l" rtl="0">
              <a:buClr>
                <a:srgbClr val="C00000"/>
              </a:buClr>
            </a:pPr>
            <a:endParaRPr lang="en-US" sz="3600" b="1" dirty="0" smtClean="0">
              <a:cs typeface="+mj-cs"/>
            </a:endParaRPr>
          </a:p>
          <a:p>
            <a:pPr lvl="0" algn="l" rtl="0">
              <a:buClr>
                <a:srgbClr val="C00000"/>
              </a:buClr>
            </a:pPr>
            <a:endParaRPr lang="en-US" sz="3600" b="1" dirty="0" smtClean="0">
              <a:cs typeface="+mj-cs"/>
            </a:endParaRPr>
          </a:p>
          <a:p>
            <a:pPr lvl="0" algn="l" rtl="0">
              <a:buClr>
                <a:srgbClr val="C00000"/>
              </a:buClr>
            </a:pPr>
            <a:endParaRPr lang="en-US" sz="3600" b="1" dirty="0" smtClean="0">
              <a:cs typeface="+mj-cs"/>
            </a:endParaRPr>
          </a:p>
          <a:p>
            <a:pPr algn="l"/>
            <a:endParaRPr lang="ar-EG" dirty="0"/>
          </a:p>
        </p:txBody>
      </p:sp>
      <p:sp>
        <p:nvSpPr>
          <p:cNvPr id="3" name="Right Arrow 2"/>
          <p:cNvSpPr/>
          <p:nvPr/>
        </p:nvSpPr>
        <p:spPr>
          <a:xfrm rot="16200000">
            <a:off x="973303" y="812592"/>
            <a:ext cx="553661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1400"/>
          </a:p>
        </p:txBody>
      </p:sp>
      <p:sp>
        <p:nvSpPr>
          <p:cNvPr id="4" name="Right Arrow 3"/>
          <p:cNvSpPr/>
          <p:nvPr/>
        </p:nvSpPr>
        <p:spPr>
          <a:xfrm rot="5400000">
            <a:off x="973303" y="1902004"/>
            <a:ext cx="553661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140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214414" y="2428868"/>
          <a:ext cx="6643734" cy="4267200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3321867"/>
                <a:gridCol w="3321867"/>
              </a:tblGrid>
              <a:tr h="10537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effectLst/>
                        </a:rPr>
                        <a:t>Ref. index</a:t>
                      </a:r>
                    </a:p>
                    <a:p>
                      <a:pPr algn="ctr" rtl="0"/>
                      <a:endParaRPr lang="ar-EG" sz="32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effectLst/>
                        </a:rPr>
                        <a:t>Fat or oil</a:t>
                      </a:r>
                    </a:p>
                    <a:p>
                      <a:pPr algn="ctr" rtl="0"/>
                      <a:endParaRPr lang="ar-EG" sz="3200" b="1" dirty="0">
                        <a:effectLst/>
                      </a:endParaRPr>
                    </a:p>
                  </a:txBody>
                  <a:tcPr/>
                </a:tc>
              </a:tr>
              <a:tr h="10537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smtClean="0">
                          <a:effectLst/>
                        </a:rPr>
                        <a:t>1.44</a:t>
                      </a:r>
                    </a:p>
                    <a:p>
                      <a:pPr algn="ctr" rtl="0"/>
                      <a:endParaRPr lang="ar-EG" sz="32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effectLst/>
                        </a:rPr>
                        <a:t>Butter fat </a:t>
                      </a:r>
                    </a:p>
                    <a:p>
                      <a:pPr algn="ctr" rtl="0"/>
                      <a:endParaRPr lang="ar-EG" sz="3200" b="1" dirty="0">
                        <a:effectLst/>
                      </a:endParaRPr>
                    </a:p>
                  </a:txBody>
                  <a:tcPr/>
                </a:tc>
              </a:tr>
              <a:tr h="10537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smtClean="0">
                          <a:effectLst/>
                        </a:rPr>
                        <a:t>1.46</a:t>
                      </a:r>
                    </a:p>
                    <a:p>
                      <a:pPr algn="ctr" rtl="0"/>
                      <a:endParaRPr lang="ar-EG" sz="32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effectLst/>
                        </a:rPr>
                        <a:t>Sesame oil</a:t>
                      </a:r>
                    </a:p>
                    <a:p>
                      <a:pPr algn="ctr" rtl="0"/>
                      <a:endParaRPr lang="ar-EG" sz="3200" b="1" dirty="0">
                        <a:effectLst/>
                      </a:endParaRPr>
                    </a:p>
                  </a:txBody>
                  <a:tcPr/>
                </a:tc>
              </a:tr>
              <a:tr h="10537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effectLst/>
                        </a:rPr>
                        <a:t>1.47</a:t>
                      </a:r>
                    </a:p>
                    <a:p>
                      <a:pPr algn="ctr" rtl="0"/>
                      <a:endParaRPr lang="ar-EG" sz="32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effectLst/>
                        </a:rPr>
                        <a:t>Cotton seed oil </a:t>
                      </a:r>
                    </a:p>
                    <a:p>
                      <a:pPr algn="ctr" rtl="0"/>
                      <a:endParaRPr lang="ar-EG" sz="3200" b="1" dirty="0">
                        <a:effectLst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~PP950.WAV">
            <a:hlinkClick r:id="" action="ppaction://media"/>
          </p:cNvPr>
          <p:cNvPicPr>
            <a:picLocks noRot="1" noChangeAspect="1"/>
          </p:cNvPicPr>
          <p:nvPr>
            <a:wavAudioFile r:embed="rId2" name="~PP950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60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00166" y="214290"/>
            <a:ext cx="5885137" cy="110799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914400" indent="-914400" algn="ctr" rtl="0">
              <a:buFont typeface="+mj-lt"/>
              <a:buAutoNum type="arabicPeriod" startAt="3"/>
            </a:pPr>
            <a:r>
              <a:rPr lang="en-US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Melting point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06" y="1000108"/>
            <a:ext cx="8929718" cy="107721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0"/>
            <a:r>
              <a:rPr lang="en-US" sz="3600" b="1" dirty="0" smtClean="0">
                <a:cs typeface="+mj-cs"/>
              </a:rPr>
              <a:t>   </a:t>
            </a:r>
          </a:p>
          <a:p>
            <a:pPr algn="just" rtl="0"/>
            <a:r>
              <a:rPr lang="en-US" sz="3600" b="1" dirty="0" smtClean="0">
                <a:cs typeface="+mj-cs"/>
              </a:rPr>
              <a:t>Determined by </a:t>
            </a:r>
            <a:r>
              <a:rPr lang="en-US" sz="3600" b="1" dirty="0" smtClean="0">
                <a:solidFill>
                  <a:srgbClr val="3333CC"/>
                </a:solidFill>
                <a:cs typeface="+mj-cs"/>
              </a:rPr>
              <a:t>Standard open capillary tube</a:t>
            </a:r>
          </a:p>
          <a:p>
            <a:pPr algn="just" rtl="0"/>
            <a:r>
              <a:rPr lang="en-US" sz="3600" b="1" dirty="0" smtClean="0">
                <a:solidFill>
                  <a:srgbClr val="3333CC"/>
                </a:solidFill>
                <a:cs typeface="+mj-cs"/>
              </a:rPr>
              <a:t> </a:t>
            </a:r>
          </a:p>
          <a:p>
            <a:pPr algn="just" rtl="0"/>
            <a:r>
              <a:rPr lang="en-US" sz="4000" b="1" dirty="0" smtClean="0">
                <a:solidFill>
                  <a:srgbClr val="00602B"/>
                </a:solidFill>
              </a:rPr>
              <a:t>Procedure:</a:t>
            </a:r>
          </a:p>
          <a:p>
            <a:pPr lvl="0" algn="just" rtl="0">
              <a:buClr>
                <a:srgbClr val="7030A0"/>
              </a:buClr>
              <a:buFont typeface="Wingdings" pitchFamily="2" charset="2"/>
              <a:buChar char="Ø"/>
            </a:pPr>
            <a:r>
              <a:rPr lang="en-US" sz="3600" b="1" dirty="0" smtClean="0">
                <a:cs typeface="+mj-cs"/>
              </a:rPr>
              <a:t>Introduce a very small amount of melted fat    </a:t>
            </a:r>
          </a:p>
          <a:p>
            <a:pPr lvl="0" algn="just" rtl="0">
              <a:buClr>
                <a:srgbClr val="7030A0"/>
              </a:buClr>
            </a:pPr>
            <a:r>
              <a:rPr lang="en-US" sz="3600" b="1" smtClean="0">
                <a:cs typeface="+mj-cs"/>
              </a:rPr>
              <a:t>    </a:t>
            </a:r>
            <a:r>
              <a:rPr lang="en-US" sz="3600" b="1" spc="-150" smtClean="0">
                <a:cs typeface="+mj-cs"/>
              </a:rPr>
              <a:t> </a:t>
            </a:r>
            <a:r>
              <a:rPr lang="en-US" sz="3600" b="1" spc="-150" dirty="0" smtClean="0">
                <a:cs typeface="+mj-cs"/>
              </a:rPr>
              <a:t>(1cm long) in the capillary tube by suction.</a:t>
            </a:r>
          </a:p>
          <a:p>
            <a:pPr lvl="0" algn="just" rtl="0">
              <a:buClr>
                <a:srgbClr val="7030A0"/>
              </a:buClr>
            </a:pPr>
            <a:endParaRPr lang="en-US" sz="3600" b="1" spc="-150" dirty="0" smtClean="0">
              <a:cs typeface="+mj-cs"/>
            </a:endParaRPr>
          </a:p>
          <a:p>
            <a:pPr lvl="0" algn="just" rtl="0">
              <a:buClr>
                <a:srgbClr val="7030A0"/>
              </a:buClr>
              <a:buFont typeface="Wingdings" pitchFamily="2" charset="2"/>
              <a:buChar char="Ø"/>
            </a:pPr>
            <a:r>
              <a:rPr lang="en-US" sz="3600" b="1" dirty="0" smtClean="0">
                <a:cs typeface="+mj-cs"/>
              </a:rPr>
              <a:t>Then cool the tube at 15˚c for 16 h.</a:t>
            </a:r>
          </a:p>
          <a:p>
            <a:pPr lvl="0" algn="just" rtl="0">
              <a:buClr>
                <a:srgbClr val="7030A0"/>
              </a:buClr>
            </a:pPr>
            <a:endParaRPr lang="en-US" sz="3600" b="1" dirty="0" smtClean="0">
              <a:cs typeface="+mj-cs"/>
            </a:endParaRPr>
          </a:p>
          <a:p>
            <a:pPr lvl="0" algn="just" rtl="0">
              <a:buClr>
                <a:srgbClr val="7030A0"/>
              </a:buClr>
              <a:buFont typeface="Wingdings" pitchFamily="2" charset="2"/>
              <a:buChar char="Ø"/>
            </a:pPr>
            <a:r>
              <a:rPr lang="en-US" sz="3600" b="1" dirty="0" smtClean="0">
                <a:cs typeface="+mj-cs"/>
              </a:rPr>
              <a:t>Attach it to a thermometer by rubber band </a:t>
            </a:r>
          </a:p>
          <a:p>
            <a:pPr lvl="0" algn="just" rtl="0">
              <a:buClr>
                <a:srgbClr val="7030A0"/>
              </a:buClr>
            </a:pPr>
            <a:endParaRPr lang="en-US" sz="2800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just" rtl="0"/>
            <a:endParaRPr lang="en-US" sz="1400" dirty="0" smtClean="0"/>
          </a:p>
        </p:txBody>
      </p:sp>
      <p:pic>
        <p:nvPicPr>
          <p:cNvPr id="5" name="~PP2501.WAV">
            <a:hlinkClick r:id="" action="ppaction://media"/>
          </p:cNvPr>
          <p:cNvPicPr>
            <a:picLocks noRot="1" noChangeAspect="1"/>
          </p:cNvPicPr>
          <p:nvPr>
            <a:wavAudioFile r:embed="rId2" name="~PP2501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92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150754"/>
            <a:ext cx="8643998" cy="62786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en-US" dirty="0" smtClean="0"/>
          </a:p>
          <a:p>
            <a:pPr lvl="0" algn="just" rtl="0">
              <a:buClr>
                <a:srgbClr val="7030A0"/>
              </a:buClr>
              <a:buFont typeface="Wingdings" pitchFamily="2" charset="2"/>
              <a:buChar char="Ø"/>
            </a:pPr>
            <a:r>
              <a:rPr lang="en-US" sz="3600" b="1" dirty="0" smtClean="0"/>
              <a:t>The tube is then suspended in a beaker of   </a:t>
            </a:r>
          </a:p>
          <a:p>
            <a:pPr lvl="0" algn="just" rtl="0">
              <a:buClr>
                <a:srgbClr val="7030A0"/>
              </a:buClr>
            </a:pPr>
            <a:r>
              <a:rPr lang="en-US" sz="3600" b="1" dirty="0" smtClean="0"/>
              <a:t>    distilled water. </a:t>
            </a:r>
          </a:p>
          <a:p>
            <a:endParaRPr lang="en-US" sz="3600" b="1" dirty="0" smtClean="0"/>
          </a:p>
          <a:p>
            <a:pPr lvl="0" algn="just" rtl="0">
              <a:buClr>
                <a:srgbClr val="7030A0"/>
              </a:buClr>
              <a:buFont typeface="Wingdings" pitchFamily="2" charset="2"/>
              <a:buChar char="Ø"/>
            </a:pPr>
            <a:r>
              <a:rPr lang="en-US" sz="3600" b="1" dirty="0" smtClean="0"/>
              <a:t>Then water is heated at a rate of about                                        2ᵒC/min until the fat became </a:t>
            </a:r>
            <a:r>
              <a:rPr lang="en-US" sz="3600" b="1" u="sng" dirty="0" smtClean="0"/>
              <a:t>clear and transparent  liquid.</a:t>
            </a:r>
          </a:p>
          <a:p>
            <a:pPr lvl="0" algn="just" rtl="0">
              <a:buClr>
                <a:srgbClr val="7030A0"/>
              </a:buClr>
            </a:pPr>
            <a:endParaRPr lang="en-US" sz="3600" b="1" dirty="0" smtClean="0"/>
          </a:p>
          <a:p>
            <a:pPr algn="justLow" rtl="0">
              <a:buClr>
                <a:srgbClr val="7030A0"/>
              </a:buClr>
              <a:buFont typeface="Wingdings" pitchFamily="2" charset="2"/>
              <a:buChar char="Ø"/>
            </a:pPr>
            <a:r>
              <a:rPr lang="en-US" sz="3600" b="1" dirty="0" smtClean="0"/>
              <a:t>The temp. at which the fat become   transparent liquid is taken as the melting point.</a:t>
            </a:r>
          </a:p>
          <a:p>
            <a:pPr rtl="0"/>
            <a:r>
              <a:rPr lang="en-US" sz="2400" b="1" dirty="0" smtClean="0"/>
              <a:t> </a:t>
            </a:r>
          </a:p>
        </p:txBody>
      </p:sp>
      <p:pic>
        <p:nvPicPr>
          <p:cNvPr id="3" name="~PP1143.WAV">
            <a:hlinkClick r:id="" action="ppaction://media"/>
          </p:cNvPr>
          <p:cNvPicPr>
            <a:picLocks noRot="1" noChangeAspect="1"/>
          </p:cNvPicPr>
          <p:nvPr>
            <a:wavAudioFile r:embed="rId2" name="~PP1143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17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4" y="500042"/>
            <a:ext cx="8715404" cy="51398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 smtClean="0">
                <a:solidFill>
                  <a:srgbClr val="FF0000"/>
                </a:solidFill>
              </a:rPr>
              <a:t>Slip point:</a:t>
            </a:r>
          </a:p>
          <a:p>
            <a:pPr algn="just" rtl="0"/>
            <a:r>
              <a:rPr lang="en-US" sz="3600" b="1" dirty="0" smtClean="0"/>
              <a:t> the temp. at which the melting starts is called slip point.</a:t>
            </a:r>
          </a:p>
          <a:p>
            <a:pPr algn="just" rtl="0"/>
            <a:endParaRPr lang="en-US" sz="3600" b="1" dirty="0" smtClean="0"/>
          </a:p>
          <a:p>
            <a:pPr algn="l" rtl="0"/>
            <a:r>
              <a:rPr lang="en-US" sz="3600" b="1" dirty="0" smtClean="0"/>
              <a:t> </a:t>
            </a:r>
          </a:p>
          <a:p>
            <a:pPr algn="l" rtl="0"/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     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  <a:t>Melting point of butter fat = </a:t>
            </a:r>
            <a:r>
              <a:rPr lang="en-US" sz="4000" b="1" dirty="0" smtClean="0">
                <a:solidFill>
                  <a:srgbClr val="FF6600"/>
                </a:solidFill>
              </a:rPr>
              <a:t>32˚c</a:t>
            </a:r>
          </a:p>
          <a:p>
            <a:pPr algn="l" rtl="0"/>
            <a:endParaRPr lang="en-US" sz="4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l" rtl="0"/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  <a:t>    Melting point of animal fat = </a:t>
            </a:r>
            <a:r>
              <a:rPr lang="en-US" sz="4000" b="1" dirty="0" smtClean="0">
                <a:solidFill>
                  <a:srgbClr val="FF6600"/>
                </a:solidFill>
              </a:rPr>
              <a:t>45 - 50˚c</a:t>
            </a:r>
          </a:p>
          <a:p>
            <a:pPr algn="l" rtl="0"/>
            <a:endParaRPr lang="ar-EG" sz="2000" dirty="0"/>
          </a:p>
        </p:txBody>
      </p:sp>
      <p:sp>
        <p:nvSpPr>
          <p:cNvPr id="3" name="Rounded Rectangle 2"/>
          <p:cNvSpPr/>
          <p:nvPr/>
        </p:nvSpPr>
        <p:spPr>
          <a:xfrm>
            <a:off x="142844" y="3214686"/>
            <a:ext cx="8715436" cy="235745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5" name="~PP1415.WAV">
            <a:hlinkClick r:id="" action="ppaction://media"/>
          </p:cNvPr>
          <p:cNvPicPr>
            <a:picLocks noRot="1" noChangeAspect="1"/>
          </p:cNvPicPr>
          <p:nvPr>
            <a:wavAudioFile r:embed="rId2" name="~PP1415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75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357166"/>
            <a:ext cx="8643998" cy="58785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  <a:latin typeface="Andalus" pitchFamily="18" charset="-78"/>
                <a:cs typeface="Andalus" pitchFamily="18" charset="-78"/>
              </a:rPr>
              <a:t>Function and uses of fats and oils in 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Sources of energy:</a:t>
            </a:r>
          </a:p>
          <a:p>
            <a:pPr marL="514350" indent="-514350" algn="l" rtl="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       1gm fats &amp; oils   give                 37.7 K.J                           </a:t>
            </a:r>
          </a:p>
          <a:p>
            <a:pPr marL="514350" indent="-514350" algn="l" rtl="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                    protein   give                  23.4 K.J</a:t>
            </a:r>
          </a:p>
          <a:p>
            <a:pPr marL="514350" indent="-514350" algn="l" rtl="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                     CHO     give                  17.6 K.J</a:t>
            </a:r>
          </a:p>
          <a:p>
            <a:pPr marL="514350" indent="-514350" algn="l" rtl="0">
              <a:buFont typeface="+mj-lt"/>
              <a:buAutoNum type="arabicPeriod" startAt="2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Sources of fat soluble vitamins :  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A, D, E, K</a:t>
            </a:r>
          </a:p>
          <a:p>
            <a:pPr marL="514350" indent="-514350" algn="l" rtl="0">
              <a:buFont typeface="+mj-lt"/>
              <a:buAutoNum type="arabicPeriod" startAt="2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Sources of essential fatty acids:  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linoleic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linolenic,              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archidonic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l" rtl="0">
              <a:buFont typeface="+mj-lt"/>
              <a:buAutoNum type="arabicPeriod" startAt="2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Formation of adipose tissues in human and animal bodies.</a:t>
            </a:r>
          </a:p>
          <a:p>
            <a:pPr marL="514350" indent="-514350" algn="l" rtl="0">
              <a:buFont typeface="+mj-lt"/>
              <a:buAutoNum type="arabicPeriod" startAt="2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Make food more palatable.</a:t>
            </a:r>
          </a:p>
          <a:p>
            <a:pPr marL="514350" indent="-514350" algn="l" rtl="0">
              <a:buFont typeface="+mj-lt"/>
              <a:buAutoNum type="arabicPeriod" startAt="2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Use in manufacture of margarine.</a:t>
            </a:r>
          </a:p>
          <a:p>
            <a:pPr marL="514350" indent="-514350" algn="l" rtl="0">
              <a:buFont typeface="+mj-lt"/>
              <a:buAutoNum type="arabicPeriod" startAt="2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Use in manufacture of soap &amp; glycerol.  </a:t>
            </a:r>
            <a:endParaRPr lang="ar-EG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929190" y="1714488"/>
            <a:ext cx="928694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929190" y="2143116"/>
            <a:ext cx="928694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929190" y="2571744"/>
            <a:ext cx="928694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~PP3614.WAV">
            <a:hlinkClick r:id="" action="ppaction://media"/>
          </p:cNvPr>
          <p:cNvPicPr>
            <a:picLocks noRot="1" noChangeAspect="1"/>
          </p:cNvPicPr>
          <p:nvPr>
            <a:wavAudioFile r:embed="rId2" name="~PP3614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50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500042"/>
            <a:ext cx="8858280" cy="63094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Composition of fats &amp; oils</a:t>
            </a:r>
          </a:p>
          <a:p>
            <a:pPr algn="just" rtl="0">
              <a:lnSpc>
                <a:spcPct val="150000"/>
              </a:lnSpc>
              <a:buFontTx/>
              <a:buChar char="-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Consists of triglycerides which may be the same or          </a:t>
            </a:r>
          </a:p>
          <a:p>
            <a:pPr algn="just" rtl="0">
              <a:lnSpc>
                <a:spcPct val="150000"/>
              </a:lnSpc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different</a:t>
            </a:r>
          </a:p>
          <a:p>
            <a:pPr algn="l" rtl="0">
              <a:lnSpc>
                <a:spcPct val="150000"/>
              </a:lnSpc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lnSpc>
                <a:spcPct val="150000"/>
              </a:lnSpc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 rtl="0">
              <a:lnSpc>
                <a:spcPct val="150000"/>
              </a:lnSpc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rtl="0">
              <a:lnSpc>
                <a:spcPct val="150000"/>
              </a:lnSpc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-Also contain small amount of free Fatty acids and unsaponifible matters (hydrocarbons, dissolved impurities and coloring matters). </a:t>
            </a:r>
          </a:p>
          <a:p>
            <a:pPr algn="l" rtl="0"/>
            <a:endParaRPr lang="ar-EG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44" y="2786058"/>
            <a:ext cx="8786842" cy="1143008"/>
          </a:xfrm>
          <a:prstGeom prst="roundRect">
            <a:avLst/>
          </a:prstGeom>
          <a:solidFill>
            <a:srgbClr val="EFB3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>
              <a:lnSpc>
                <a:spcPct val="150000"/>
              </a:lnSpc>
            </a:pPr>
            <a:r>
              <a:rPr lang="en-US" sz="2800" b="1" dirty="0" smtClean="0">
                <a:solidFill>
                  <a:srgbClr val="452103"/>
                </a:solidFill>
                <a:latin typeface="Times New Roman" pitchFamily="18" charset="0"/>
                <a:cs typeface="Times New Roman" pitchFamily="18" charset="0"/>
              </a:rPr>
              <a:t>1 molecule glycerol + 3 molecule F.As    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Triglycerides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l" rtl="0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(fats, oil)</a:t>
            </a:r>
            <a:r>
              <a:rPr lang="en-US" sz="2800" b="1" dirty="0" smtClean="0">
                <a:solidFill>
                  <a:srgbClr val="452103"/>
                </a:solidFill>
                <a:latin typeface="Times New Roman" pitchFamily="18" charset="0"/>
                <a:cs typeface="Times New Roman" pitchFamily="18" charset="0"/>
              </a:rPr>
              <a:t> + H</a:t>
            </a:r>
            <a:r>
              <a:rPr lang="en-US" sz="2800" b="1" baseline="-36000" dirty="0" smtClean="0">
                <a:solidFill>
                  <a:srgbClr val="452103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452103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000760" y="3071810"/>
            <a:ext cx="714380" cy="142876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~PP413.WAV">
            <a:hlinkClick r:id="" action="ppaction://media"/>
          </p:cNvPr>
          <p:cNvPicPr>
            <a:picLocks noRot="1" noChangeAspect="1"/>
          </p:cNvPicPr>
          <p:nvPr>
            <a:wavAudioFile r:embed="rId2" name="~PP413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9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8866" y="214290"/>
            <a:ext cx="842653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7780" cmpd="sng">
                  <a:solidFill>
                    <a:srgbClr val="FF3399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Difference between fats and oils</a:t>
            </a:r>
            <a:endParaRPr lang="en-US" sz="4800" b="1" dirty="0">
              <a:ln w="17780" cmpd="sng">
                <a:solidFill>
                  <a:srgbClr val="FF3399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14314" y="1000108"/>
          <a:ext cx="8715404" cy="5816803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4357702"/>
                <a:gridCol w="4357702"/>
              </a:tblGrid>
              <a:tr h="599253">
                <a:tc>
                  <a:txBody>
                    <a:bodyPr/>
                    <a:lstStyle/>
                    <a:p>
                      <a:pPr algn="ctr" rtl="0"/>
                      <a:r>
                        <a:rPr lang="en-US" sz="4000" dirty="0" smtClean="0">
                          <a:solidFill>
                            <a:srgbClr val="FF0000"/>
                          </a:solidFill>
                        </a:rPr>
                        <a:t>Fat</a:t>
                      </a:r>
                      <a:endParaRPr lang="ar-EG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000" b="1" dirty="0" smtClean="0">
                          <a:solidFill>
                            <a:srgbClr val="FF0000"/>
                          </a:solidFill>
                        </a:rPr>
                        <a:t>Oils</a:t>
                      </a:r>
                      <a:endParaRPr lang="ar-EG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115763">
                <a:tc>
                  <a:txBody>
                    <a:bodyPr/>
                    <a:lstStyle/>
                    <a:p>
                      <a:pPr marL="342900" indent="-342900" algn="l" rtl="0">
                        <a:lnSpc>
                          <a:spcPct val="200000"/>
                        </a:lnSpc>
                        <a:buFont typeface="+mj-lt"/>
                        <a:buAutoNum type="arabicPeriod"/>
                      </a:pPr>
                      <a:r>
                        <a:rPr lang="en-US" sz="2600" b="1" kern="1200" dirty="0" smtClean="0">
                          <a:solidFill>
                            <a:srgbClr val="FF3399"/>
                          </a:solidFill>
                          <a:latin typeface="+mn-lt"/>
                          <a:ea typeface="+mn-ea"/>
                          <a:cs typeface="+mn-cs"/>
                        </a:rPr>
                        <a:t>solid </a:t>
                      </a:r>
                      <a:r>
                        <a:rPr lang="en-US" sz="2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 room temperature (except fish fat)</a:t>
                      </a:r>
                    </a:p>
                    <a:p>
                      <a:pPr marL="342900" indent="-342900" algn="l" rtl="0">
                        <a:lnSpc>
                          <a:spcPct val="200000"/>
                        </a:lnSpc>
                        <a:buFont typeface="+mj-lt"/>
                        <a:buAutoNum type="arabicPeriod"/>
                      </a:pPr>
                      <a:r>
                        <a:rPr lang="en-US" sz="2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Have </a:t>
                      </a:r>
                      <a:r>
                        <a:rPr lang="en-US" sz="2600" b="1" kern="1200" dirty="0" smtClean="0">
                          <a:solidFill>
                            <a:srgbClr val="FF3399"/>
                          </a:solidFill>
                          <a:latin typeface="+mn-lt"/>
                          <a:ea typeface="+mn-ea"/>
                          <a:cs typeface="+mn-cs"/>
                        </a:rPr>
                        <a:t>higher</a:t>
                      </a:r>
                      <a:r>
                        <a:rPr lang="en-US" sz="2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melting point</a:t>
                      </a:r>
                    </a:p>
                    <a:p>
                      <a:pPr marL="342900" indent="-342900" algn="l" rtl="0">
                        <a:lnSpc>
                          <a:spcPct val="200000"/>
                        </a:lnSpc>
                        <a:buFont typeface="+mj-lt"/>
                        <a:buAutoNum type="arabicPeriod"/>
                      </a:pPr>
                      <a:r>
                        <a:rPr lang="en-US" sz="2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Mainly of </a:t>
                      </a:r>
                      <a:r>
                        <a:rPr lang="en-US" sz="2600" b="1" kern="1200" dirty="0" smtClean="0">
                          <a:solidFill>
                            <a:srgbClr val="FF3399"/>
                          </a:solidFill>
                          <a:latin typeface="+mn-lt"/>
                          <a:ea typeface="+mn-ea"/>
                          <a:cs typeface="+mn-cs"/>
                        </a:rPr>
                        <a:t>animal</a:t>
                      </a:r>
                      <a:r>
                        <a:rPr lang="en-US" sz="2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origin</a:t>
                      </a:r>
                    </a:p>
                    <a:p>
                      <a:pPr marL="342900" indent="-342900" algn="l" rtl="0">
                        <a:lnSpc>
                          <a:spcPct val="200000"/>
                        </a:lnSpc>
                        <a:buFont typeface="+mj-lt"/>
                        <a:buAutoNum type="arabicPeriod"/>
                      </a:pPr>
                      <a:r>
                        <a:rPr lang="en-US" sz="2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Contain large amount of </a:t>
                      </a:r>
                      <a:r>
                        <a:rPr lang="en-US" sz="2600" b="1" u="sng" kern="1200" dirty="0" smtClean="0">
                          <a:solidFill>
                            <a:srgbClr val="FF3399"/>
                          </a:solidFill>
                          <a:latin typeface="+mn-lt"/>
                          <a:ea typeface="+mn-ea"/>
                          <a:cs typeface="+mn-cs"/>
                        </a:rPr>
                        <a:t>saturated</a:t>
                      </a:r>
                      <a:r>
                        <a:rPr lang="en-US" sz="2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F.As</a:t>
                      </a:r>
                      <a:endParaRPr lang="ar-EG" sz="26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 rtl="0">
                        <a:lnSpc>
                          <a:spcPct val="200000"/>
                        </a:lnSpc>
                        <a:buFont typeface="+mj-lt"/>
                        <a:buAutoNum type="arabicPeriod"/>
                      </a:pPr>
                      <a:r>
                        <a:rPr lang="en-US" sz="2600" b="1" dirty="0" smtClean="0">
                          <a:solidFill>
                            <a:srgbClr val="FF3399"/>
                          </a:solidFill>
                        </a:rPr>
                        <a:t>Liquid</a:t>
                      </a:r>
                      <a:r>
                        <a:rPr lang="en-US" sz="2600" b="1" dirty="0" smtClean="0"/>
                        <a:t> at room temperature (except coconut oil)</a:t>
                      </a:r>
                    </a:p>
                    <a:p>
                      <a:pPr marL="342900" indent="-342900" algn="l" rtl="0">
                        <a:lnSpc>
                          <a:spcPct val="200000"/>
                        </a:lnSpc>
                        <a:buFont typeface="+mj-lt"/>
                        <a:buAutoNum type="arabicPeriod"/>
                      </a:pPr>
                      <a:r>
                        <a:rPr lang="en-US" sz="2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Have </a:t>
                      </a:r>
                      <a:r>
                        <a:rPr lang="en-US" sz="2600" b="1" kern="1200" dirty="0" smtClean="0">
                          <a:solidFill>
                            <a:srgbClr val="FF3399"/>
                          </a:solidFill>
                          <a:latin typeface="+mn-lt"/>
                          <a:ea typeface="+mn-ea"/>
                          <a:cs typeface="+mn-cs"/>
                        </a:rPr>
                        <a:t>lower</a:t>
                      </a:r>
                      <a:r>
                        <a:rPr lang="en-US" sz="2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melting point</a:t>
                      </a:r>
                    </a:p>
                    <a:p>
                      <a:pPr marL="342900" indent="-342900" algn="l" rtl="0">
                        <a:lnSpc>
                          <a:spcPct val="200000"/>
                        </a:lnSpc>
                        <a:buFont typeface="+mj-lt"/>
                        <a:buAutoNum type="arabicPeriod"/>
                      </a:pPr>
                      <a:r>
                        <a:rPr lang="en-US" sz="2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Mainly of </a:t>
                      </a:r>
                      <a:r>
                        <a:rPr lang="en-US" sz="2600" b="1" kern="1200" dirty="0" smtClean="0">
                          <a:solidFill>
                            <a:srgbClr val="FF3399"/>
                          </a:solidFill>
                          <a:latin typeface="+mn-lt"/>
                          <a:ea typeface="+mn-ea"/>
                          <a:cs typeface="+mn-cs"/>
                        </a:rPr>
                        <a:t>vegetable</a:t>
                      </a:r>
                      <a:r>
                        <a:rPr lang="en-US" sz="2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origin</a:t>
                      </a:r>
                    </a:p>
                    <a:p>
                      <a:pPr marL="342900" indent="-342900" algn="l" rtl="0">
                        <a:lnSpc>
                          <a:spcPct val="200000"/>
                        </a:lnSpc>
                        <a:buFont typeface="+mj-lt"/>
                        <a:buAutoNum type="arabicPeriod"/>
                      </a:pPr>
                      <a:r>
                        <a:rPr lang="en-US" sz="2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Contain large amount of </a:t>
                      </a:r>
                      <a:r>
                        <a:rPr lang="en-US" sz="2600" b="1" u="sng" kern="1200" dirty="0" smtClean="0">
                          <a:solidFill>
                            <a:srgbClr val="FF3399"/>
                          </a:solidFill>
                          <a:latin typeface="+mn-lt"/>
                          <a:ea typeface="+mn-ea"/>
                          <a:cs typeface="+mn-cs"/>
                        </a:rPr>
                        <a:t>unsaturated</a:t>
                      </a:r>
                      <a:r>
                        <a:rPr lang="en-US" sz="2600" b="1" u="sng" kern="1200" baseline="0" dirty="0" smtClean="0">
                          <a:solidFill>
                            <a:srgbClr val="FF3399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F.As</a:t>
                      </a:r>
                      <a:endParaRPr lang="ar-EG" sz="26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~PP2386.WAV">
            <a:hlinkClick r:id="" action="ppaction://media"/>
          </p:cNvPr>
          <p:cNvPicPr>
            <a:picLocks noRot="1" noChangeAspect="1"/>
          </p:cNvPicPr>
          <p:nvPr>
            <a:wavAudioFile r:embed="rId1" name="~PP2386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1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357158" y="0"/>
          <a:ext cx="8429684" cy="6643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~PP115.WAV">
            <a:hlinkClick r:id="" action="ppaction://media"/>
          </p:cNvPr>
          <p:cNvPicPr>
            <a:picLocks noRot="1" noChangeAspect="1"/>
          </p:cNvPicPr>
          <p:nvPr>
            <a:wavAudioFile r:embed="rId1" name="~PP115.WAV"/>
          </p:nvPr>
        </p:nvPicPr>
        <p:blipFill>
          <a:blip r:embed="rId7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31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357166"/>
            <a:ext cx="8501122" cy="532453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0">
              <a:buClr>
                <a:srgbClr val="FF3399"/>
              </a:buClr>
              <a:buFont typeface="Arial" pitchFamily="34" charset="0"/>
              <a:buChar char="•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rtl="0">
              <a:buClr>
                <a:srgbClr val="FF3399"/>
              </a:buClr>
              <a:buFont typeface="Arial" pitchFamily="34" charset="0"/>
              <a:buChar char="•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Diet which contain high proportion of 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saturated F.As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may contribute to accumulate of high amount of cholesterol in blood of some people    </a:t>
            </a:r>
            <a:r>
              <a:rPr lang="en-US" sz="3200" b="1" baseline="30000" dirty="0" smtClean="0">
                <a:latin typeface="Times New Roman" pitchFamily="18" charset="0"/>
                <a:cs typeface="Times New Roman" pitchFamily="18" charset="0"/>
              </a:rPr>
              <a:t>lead to       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disease of heart &amp; blood vessels</a:t>
            </a:r>
          </a:p>
          <a:p>
            <a:pPr algn="just" rtl="0">
              <a:buClr>
                <a:srgbClr val="FF3399"/>
              </a:buClr>
              <a:buFont typeface="Arial" pitchFamily="34" charset="0"/>
              <a:buChar char="•"/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rtl="0">
              <a:buClr>
                <a:srgbClr val="FF3399"/>
              </a:buClr>
              <a:buFont typeface="Arial" pitchFamily="34" charset="0"/>
              <a:buChar char="•"/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rtl="0">
              <a:buClr>
                <a:srgbClr val="FF3399"/>
              </a:buClr>
              <a:buFont typeface="Arial" pitchFamily="34" charset="0"/>
              <a:buChar char="•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Blood cholesterol levels lowered when diet contain high proportions of poly unsaturated F.As which present mainly  in oils (sunflower, coconut oil).</a:t>
            </a:r>
            <a:endParaRPr lang="ar-EG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714480" y="2713032"/>
            <a:ext cx="1214446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~PP2012.WAV">
            <a:hlinkClick r:id="" action="ppaction://media"/>
          </p:cNvPr>
          <p:cNvPicPr>
            <a:picLocks noRot="1" noChangeAspect="1"/>
          </p:cNvPicPr>
          <p:nvPr>
            <a:wavAudioFile r:embed="rId2" name="~PP2012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6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55229"/>
            <a:ext cx="8715436" cy="72389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Properties of fats and oils</a:t>
            </a:r>
          </a:p>
          <a:p>
            <a:pPr marL="465138" indent="-465138" algn="l" rtl="0">
              <a:lnSpc>
                <a:spcPct val="130000"/>
              </a:lnSpc>
              <a:buFont typeface="+mj-lt"/>
              <a:buAutoNum type="arabicPeriod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In pure state,  fat and oil have no odor, color and taste.</a:t>
            </a:r>
          </a:p>
          <a:p>
            <a:pPr marL="465138" indent="-465138" algn="l" rtl="0">
              <a:lnSpc>
                <a:spcPct val="130000"/>
              </a:lnSpc>
              <a:buFont typeface="+mj-lt"/>
              <a:buAutoNum type="arabicPeriod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Fats and oils are 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insoluble in water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( a mixture of fat or oil and  emulsifying agent  form emulsion)</a:t>
            </a:r>
          </a:p>
          <a:p>
            <a:pPr marL="465138" indent="-465138" algn="l" rtl="0">
              <a:lnSpc>
                <a:spcPct val="130000"/>
              </a:lnSpc>
              <a:buFont typeface="+mj-lt"/>
              <a:buAutoNum type="arabicPeriod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Fats and oils 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dissolved in organic fat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solvent (e.g. chloroform, carbon tetrachloride, kerosene)</a:t>
            </a:r>
          </a:p>
          <a:p>
            <a:pPr marL="465138" indent="-465138" algn="l" rtl="0">
              <a:lnSpc>
                <a:spcPct val="130000"/>
              </a:lnSpc>
              <a:buFont typeface="+mj-lt"/>
              <a:buAutoNum type="arabicPeriod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Fats and oils have a 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lower specific gravity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than water.</a:t>
            </a:r>
          </a:p>
          <a:p>
            <a:pPr marL="465138" indent="-465138" algn="l" rtl="0">
              <a:lnSpc>
                <a:spcPct val="130000"/>
              </a:lnSpc>
              <a:buFont typeface="+mj-lt"/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Saponification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65138" indent="-465138" algn="l" rtl="0">
              <a:lnSpc>
                <a:spcPct val="130000"/>
              </a:lnSpc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   react with alkali forming        soap + glycerol</a:t>
            </a:r>
          </a:p>
          <a:p>
            <a:pPr marL="465138" indent="-465138" algn="l" rtl="0">
              <a:lnSpc>
                <a:spcPct val="130000"/>
              </a:lnSpc>
              <a:buFont typeface="+mj-lt"/>
              <a:buAutoNum type="arabicPeriod" startAt="6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Rancidity : all types         </a:t>
            </a:r>
            <a:r>
              <a:rPr lang="ar-EG" sz="2800" b="1" dirty="0" smtClean="0">
                <a:latin typeface="Times New Roman" pitchFamily="18" charset="0"/>
                <a:cs typeface="Times New Roman" pitchFamily="18" charset="0"/>
              </a:rPr>
              <a:t>كما سبق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 rtl="0"/>
            <a:endParaRPr lang="ar-EG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000628" y="6143644"/>
            <a:ext cx="428628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~PP3711.WAV">
            <a:hlinkClick r:id="" action="ppaction://media"/>
          </p:cNvPr>
          <p:cNvPicPr>
            <a:picLocks noRot="1" noChangeAspect="1"/>
          </p:cNvPicPr>
          <p:nvPr>
            <a:wavAudioFile r:embed="rId2" name="~PP3711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05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00100" y="285728"/>
            <a:ext cx="7143768" cy="1571636"/>
          </a:xfrm>
          <a:prstGeom prst="ellipse">
            <a:avLst/>
          </a:prstGeom>
          <a:solidFill>
            <a:srgbClr val="FF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1501" y="500042"/>
            <a:ext cx="6182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rgbClr val="FF9933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fats and oils</a:t>
            </a:r>
            <a:endParaRPr lang="en-US" sz="5400" b="1" cap="none" spc="0" dirty="0">
              <a:ln w="19050">
                <a:solidFill>
                  <a:srgbClr val="FF9933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2000240"/>
            <a:ext cx="8643998" cy="48320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14350" indent="-514350" algn="just" rtl="0">
              <a:buClr>
                <a:srgbClr val="FF6600"/>
              </a:buClr>
              <a:buFont typeface="+mj-lt"/>
              <a:buAutoNum type="arabicPeriod"/>
            </a:pP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Crude fat &amp; oil: </a:t>
            </a:r>
          </a:p>
          <a:p>
            <a:pPr marL="514350" indent="-514350" algn="just" rtl="0">
              <a:buClr>
                <a:srgbClr val="FF6600"/>
              </a:buClr>
            </a:pP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it is the fat and oil obtained from oily seeds or animal tissue in its natural state.</a:t>
            </a:r>
          </a:p>
          <a:p>
            <a:pPr marL="514350" indent="-514350" algn="just" rtl="0">
              <a:buClr>
                <a:srgbClr val="FF6600"/>
              </a:buClr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-they are completely untreated.</a:t>
            </a:r>
          </a:p>
          <a:p>
            <a:pPr marL="514350" indent="-514350" algn="just" rtl="0">
              <a:buClr>
                <a:srgbClr val="FF6600"/>
              </a:buClr>
              <a:buFont typeface="+mj-lt"/>
              <a:buAutoNum type="arabicPeriod" startAt="2"/>
            </a:pP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Refined fat&amp; oil (Natural): </a:t>
            </a:r>
          </a:p>
          <a:p>
            <a:pPr marL="514350" indent="-514350" algn="just" rtl="0">
              <a:buClr>
                <a:srgbClr val="FF6600"/>
              </a:buClr>
            </a:pP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they are the crude fat &amp; oil after refining process (e.g. deodorizing and decolorization).</a:t>
            </a:r>
          </a:p>
          <a:p>
            <a:pPr marL="514350" indent="-514350" algn="just" rtl="0">
              <a:buClr>
                <a:srgbClr val="FF6600"/>
              </a:buClr>
              <a:buFont typeface="+mj-lt"/>
              <a:buAutoNum type="arabicPeriod" startAt="2"/>
            </a:pP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Processed fat &amp; oil (modified):</a:t>
            </a:r>
          </a:p>
          <a:p>
            <a:pPr marL="514350" indent="-514350" algn="just" rtl="0">
              <a:buClr>
                <a:srgbClr val="FF6600"/>
              </a:buClr>
            </a:pP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in which the fat &amp; oil are different than original material by chemical treatment as hydrogenation of oil. </a:t>
            </a:r>
            <a:endParaRPr lang="ar-EG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~PP121.WAV">
            <a:hlinkClick r:id="" action="ppaction://media"/>
          </p:cNvPr>
          <p:cNvPicPr>
            <a:picLocks noRot="1" noChangeAspect="1"/>
          </p:cNvPicPr>
          <p:nvPr>
            <a:wavAudioFile r:embed="rId2" name="~PP121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41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7|3.7|6|4.3|19.5|5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6|2.5|37.8|12|1.3|25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8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5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.2|22.5|2.6|40.9|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8|8.6|34.9|15.5|2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96.6|0.8|3.2|0.4|3.2|0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|20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3|2.6|11.2|6.2|24.7|1.6|13.9|5.1|3.5|28.8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0.7|15.5|15.6|3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9|17.6|4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.3|10.4|4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7|49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|2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0.3|24.4|11.9|6.8|1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3|26.9|19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8|51.3|0.7|36.8|1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|3|2|3.1|4.3|44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3644</TotalTime>
  <Words>1211</Words>
  <Application>Microsoft Office PowerPoint</Application>
  <PresentationFormat>On-screen Show (4:3)</PresentationFormat>
  <Paragraphs>250</Paragraphs>
  <Slides>26</Slides>
  <Notes>0</Notes>
  <HiddenSlides>0</HiddenSlides>
  <MMClips>26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fats and oils</dc:title>
  <dc:creator>AL BOSTAN</dc:creator>
  <cp:lastModifiedBy>Muhammed Adel</cp:lastModifiedBy>
  <cp:revision>545</cp:revision>
  <dcterms:created xsi:type="dcterms:W3CDTF">2013-03-05T13:38:11Z</dcterms:created>
  <dcterms:modified xsi:type="dcterms:W3CDTF">2020-04-02T16:26:14Z</dcterms:modified>
</cp:coreProperties>
</file>